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92" r:id="rId2"/>
    <p:sldId id="257" r:id="rId3"/>
    <p:sldId id="258" r:id="rId4"/>
    <p:sldId id="261" r:id="rId5"/>
    <p:sldId id="383" r:id="rId6"/>
    <p:sldId id="382" r:id="rId7"/>
    <p:sldId id="384" r:id="rId8"/>
    <p:sldId id="385" r:id="rId9"/>
    <p:sldId id="288"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CC99"/>
    <a:srgbClr val="E7EBF4"/>
    <a:srgbClr val="C80C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F05BD3-4F4C-4F9C-9DF8-AF52AFCE46F9}" v="1981" dt="2023-07-20T01:22:01.9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017" autoAdjust="0"/>
    <p:restoredTop sz="94660"/>
  </p:normalViewPr>
  <p:slideViewPr>
    <p:cSldViewPr snapToGrid="0">
      <p:cViewPr varScale="1">
        <p:scale>
          <a:sx n="66" d="100"/>
          <a:sy n="66" d="100"/>
        </p:scale>
        <p:origin x="54" y="591"/>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N Mei Yi [Harrisdale Senior High School]" userId="f9f029c9-d743-4d60-9f2c-e74bdec1ab07" providerId="ADAL" clId="{16199922-FE21-4959-A0B6-BD9A9625BC07}"/>
    <pc:docChg chg="custSel addSld delSld modSld">
      <pc:chgData name="TAN Mei Yi [Harrisdale Senior High School]" userId="f9f029c9-d743-4d60-9f2c-e74bdec1ab07" providerId="ADAL" clId="{16199922-FE21-4959-A0B6-BD9A9625BC07}" dt="2023-06-29T00:47:25.595" v="657"/>
      <pc:docMkLst>
        <pc:docMk/>
      </pc:docMkLst>
      <pc:sldChg chg="addSp delSp modSp add mod delAnim modAnim">
        <pc:chgData name="TAN Mei Yi [Harrisdale Senior High School]" userId="f9f029c9-d743-4d60-9f2c-e74bdec1ab07" providerId="ADAL" clId="{16199922-FE21-4959-A0B6-BD9A9625BC07}" dt="2023-06-26T02:03:44.111" v="604" actId="1076"/>
        <pc:sldMkLst>
          <pc:docMk/>
          <pc:sldMk cId="3478791116" sldId="259"/>
        </pc:sldMkLst>
        <pc:spChg chg="add mod">
          <ac:chgData name="TAN Mei Yi [Harrisdale Senior High School]" userId="f9f029c9-d743-4d60-9f2c-e74bdec1ab07" providerId="ADAL" clId="{16199922-FE21-4959-A0B6-BD9A9625BC07}" dt="2023-06-26T01:58:13.262" v="456"/>
          <ac:spMkLst>
            <pc:docMk/>
            <pc:sldMk cId="3478791116" sldId="259"/>
            <ac:spMk id="2" creationId="{CB8E2933-DD4B-1A63-BF25-6CDF6EB7E55B}"/>
          </ac:spMkLst>
        </pc:spChg>
        <pc:spChg chg="add mod">
          <ac:chgData name="TAN Mei Yi [Harrisdale Senior High School]" userId="f9f029c9-d743-4d60-9f2c-e74bdec1ab07" providerId="ADAL" clId="{16199922-FE21-4959-A0B6-BD9A9625BC07}" dt="2023-06-26T02:03:27.943" v="601" actId="1076"/>
          <ac:spMkLst>
            <pc:docMk/>
            <pc:sldMk cId="3478791116" sldId="259"/>
            <ac:spMk id="3" creationId="{71953FFC-D3C2-D32C-5A58-90D8CC547DAC}"/>
          </ac:spMkLst>
        </pc:spChg>
        <pc:spChg chg="add mod">
          <ac:chgData name="TAN Mei Yi [Harrisdale Senior High School]" userId="f9f029c9-d743-4d60-9f2c-e74bdec1ab07" providerId="ADAL" clId="{16199922-FE21-4959-A0B6-BD9A9625BC07}" dt="2023-06-26T02:03:27.943" v="601" actId="1076"/>
          <ac:spMkLst>
            <pc:docMk/>
            <pc:sldMk cId="3478791116" sldId="259"/>
            <ac:spMk id="4" creationId="{26241A8F-3EE2-F478-A496-6E4A6BB7F02A}"/>
          </ac:spMkLst>
        </pc:spChg>
        <pc:spChg chg="add mod">
          <ac:chgData name="TAN Mei Yi [Harrisdale Senior High School]" userId="f9f029c9-d743-4d60-9f2c-e74bdec1ab07" providerId="ADAL" clId="{16199922-FE21-4959-A0B6-BD9A9625BC07}" dt="2023-06-26T02:03:27.943" v="601" actId="1076"/>
          <ac:spMkLst>
            <pc:docMk/>
            <pc:sldMk cId="3478791116" sldId="259"/>
            <ac:spMk id="6" creationId="{E82CD5C2-67DE-7168-DD91-6BE68CBFB0DB}"/>
          </ac:spMkLst>
        </pc:spChg>
        <pc:spChg chg="del">
          <ac:chgData name="TAN Mei Yi [Harrisdale Senior High School]" userId="f9f029c9-d743-4d60-9f2c-e74bdec1ab07" providerId="ADAL" clId="{16199922-FE21-4959-A0B6-BD9A9625BC07}" dt="2023-06-26T01:58:07.127" v="455" actId="478"/>
          <ac:spMkLst>
            <pc:docMk/>
            <pc:sldMk cId="3478791116" sldId="259"/>
            <ac:spMk id="8" creationId="{6739CE50-1663-4769-8B92-11312BCE5596}"/>
          </ac:spMkLst>
        </pc:spChg>
        <pc:spChg chg="add mod">
          <ac:chgData name="TAN Mei Yi [Harrisdale Senior High School]" userId="f9f029c9-d743-4d60-9f2c-e74bdec1ab07" providerId="ADAL" clId="{16199922-FE21-4959-A0B6-BD9A9625BC07}" dt="2023-06-26T02:03:31.277" v="602" actId="1076"/>
          <ac:spMkLst>
            <pc:docMk/>
            <pc:sldMk cId="3478791116" sldId="259"/>
            <ac:spMk id="9" creationId="{F21E2010-8EA4-BEE0-D037-F1BFCF66959C}"/>
          </ac:spMkLst>
        </pc:spChg>
        <pc:spChg chg="add mod">
          <ac:chgData name="TAN Mei Yi [Harrisdale Senior High School]" userId="f9f029c9-d743-4d60-9f2c-e74bdec1ab07" providerId="ADAL" clId="{16199922-FE21-4959-A0B6-BD9A9625BC07}" dt="2023-06-26T02:03:31.277" v="602" actId="1076"/>
          <ac:spMkLst>
            <pc:docMk/>
            <pc:sldMk cId="3478791116" sldId="259"/>
            <ac:spMk id="10" creationId="{B4370B5F-A54D-AE90-AC44-5D82FAA75B40}"/>
          </ac:spMkLst>
        </pc:spChg>
        <pc:spChg chg="add mod">
          <ac:chgData name="TAN Mei Yi [Harrisdale Senior High School]" userId="f9f029c9-d743-4d60-9f2c-e74bdec1ab07" providerId="ADAL" clId="{16199922-FE21-4959-A0B6-BD9A9625BC07}" dt="2023-06-26T02:03:44.111" v="604" actId="1076"/>
          <ac:spMkLst>
            <pc:docMk/>
            <pc:sldMk cId="3478791116" sldId="259"/>
            <ac:spMk id="11" creationId="{AE63BB47-12E5-7484-F6A7-CD6DFA78349C}"/>
          </ac:spMkLst>
        </pc:spChg>
        <pc:spChg chg="add mod">
          <ac:chgData name="TAN Mei Yi [Harrisdale Senior High School]" userId="f9f029c9-d743-4d60-9f2c-e74bdec1ab07" providerId="ADAL" clId="{16199922-FE21-4959-A0B6-BD9A9625BC07}" dt="2023-06-26T02:03:44.111" v="604" actId="1076"/>
          <ac:spMkLst>
            <pc:docMk/>
            <pc:sldMk cId="3478791116" sldId="259"/>
            <ac:spMk id="12" creationId="{F7801F51-96A7-680E-6419-1A04E2480BA5}"/>
          </ac:spMkLst>
        </pc:spChg>
        <pc:spChg chg="add mod">
          <ac:chgData name="TAN Mei Yi [Harrisdale Senior High School]" userId="f9f029c9-d743-4d60-9f2c-e74bdec1ab07" providerId="ADAL" clId="{16199922-FE21-4959-A0B6-BD9A9625BC07}" dt="2023-06-26T02:03:44.111" v="604" actId="1076"/>
          <ac:spMkLst>
            <pc:docMk/>
            <pc:sldMk cId="3478791116" sldId="259"/>
            <ac:spMk id="13" creationId="{F63A99CF-3E54-1C2A-CAC9-8420ABBBFE4E}"/>
          </ac:spMkLst>
        </pc:spChg>
        <pc:spChg chg="add mod">
          <ac:chgData name="TAN Mei Yi [Harrisdale Senior High School]" userId="f9f029c9-d743-4d60-9f2c-e74bdec1ab07" providerId="ADAL" clId="{16199922-FE21-4959-A0B6-BD9A9625BC07}" dt="2023-06-26T02:03:44.111" v="604" actId="1076"/>
          <ac:spMkLst>
            <pc:docMk/>
            <pc:sldMk cId="3478791116" sldId="259"/>
            <ac:spMk id="14" creationId="{10DCA1EA-7C6C-EE7C-4AB5-FECC4071E553}"/>
          </ac:spMkLst>
        </pc:spChg>
        <pc:spChg chg="add mod">
          <ac:chgData name="TAN Mei Yi [Harrisdale Senior High School]" userId="f9f029c9-d743-4d60-9f2c-e74bdec1ab07" providerId="ADAL" clId="{16199922-FE21-4959-A0B6-BD9A9625BC07}" dt="2023-06-26T02:03:44.111" v="604" actId="1076"/>
          <ac:spMkLst>
            <pc:docMk/>
            <pc:sldMk cId="3478791116" sldId="259"/>
            <ac:spMk id="15" creationId="{665DEEB1-6C7C-2619-25DA-F7B422109D27}"/>
          </ac:spMkLst>
        </pc:spChg>
        <pc:spChg chg="mod">
          <ac:chgData name="TAN Mei Yi [Harrisdale Senior High School]" userId="f9f029c9-d743-4d60-9f2c-e74bdec1ab07" providerId="ADAL" clId="{16199922-FE21-4959-A0B6-BD9A9625BC07}" dt="2023-06-26T01:57:51.659" v="444" actId="20577"/>
          <ac:spMkLst>
            <pc:docMk/>
            <pc:sldMk cId="3478791116" sldId="259"/>
            <ac:spMk id="16" creationId="{F89B0725-2294-BB9A-124C-C1FAA23B981F}"/>
          </ac:spMkLst>
        </pc:spChg>
        <pc:spChg chg="mod">
          <ac:chgData name="TAN Mei Yi [Harrisdale Senior High School]" userId="f9f029c9-d743-4d60-9f2c-e74bdec1ab07" providerId="ADAL" clId="{16199922-FE21-4959-A0B6-BD9A9625BC07}" dt="2023-06-26T01:57:58.711" v="452" actId="20577"/>
          <ac:spMkLst>
            <pc:docMk/>
            <pc:sldMk cId="3478791116" sldId="259"/>
            <ac:spMk id="17" creationId="{79C598A5-E2D1-7BA8-A4D3-B1225695D0FB}"/>
          </ac:spMkLst>
        </pc:spChg>
        <pc:spChg chg="del">
          <ac:chgData name="TAN Mei Yi [Harrisdale Senior High School]" userId="f9f029c9-d743-4d60-9f2c-e74bdec1ab07" providerId="ADAL" clId="{16199922-FE21-4959-A0B6-BD9A9625BC07}" dt="2023-06-26T01:58:01.592" v="453" actId="478"/>
          <ac:spMkLst>
            <pc:docMk/>
            <pc:sldMk cId="3478791116" sldId="259"/>
            <ac:spMk id="18" creationId="{B784A0A6-73B9-1091-997B-9C75BA1DFFEF}"/>
          </ac:spMkLst>
        </pc:spChg>
        <pc:spChg chg="del">
          <ac:chgData name="TAN Mei Yi [Harrisdale Senior High School]" userId="f9f029c9-d743-4d60-9f2c-e74bdec1ab07" providerId="ADAL" clId="{16199922-FE21-4959-A0B6-BD9A9625BC07}" dt="2023-06-26T01:58:01.592" v="453" actId="478"/>
          <ac:spMkLst>
            <pc:docMk/>
            <pc:sldMk cId="3478791116" sldId="259"/>
            <ac:spMk id="19" creationId="{CFA056E0-0401-306F-75FE-96BB2CB0B984}"/>
          </ac:spMkLst>
        </pc:spChg>
        <pc:spChg chg="mod">
          <ac:chgData name="TAN Mei Yi [Harrisdale Senior High School]" userId="f9f029c9-d743-4d60-9f2c-e74bdec1ab07" providerId="ADAL" clId="{16199922-FE21-4959-A0B6-BD9A9625BC07}" dt="2023-06-26T01:58:05.403" v="454" actId="1076"/>
          <ac:spMkLst>
            <pc:docMk/>
            <pc:sldMk cId="3478791116" sldId="259"/>
            <ac:spMk id="20" creationId="{492F447B-485A-32A5-D083-BE0B59073DE6}"/>
          </ac:spMkLst>
        </pc:spChg>
        <pc:spChg chg="mod">
          <ac:chgData name="TAN Mei Yi [Harrisdale Senior High School]" userId="f9f029c9-d743-4d60-9f2c-e74bdec1ab07" providerId="ADAL" clId="{16199922-FE21-4959-A0B6-BD9A9625BC07}" dt="2023-06-26T02:03:35.898" v="603" actId="1076"/>
          <ac:spMkLst>
            <pc:docMk/>
            <pc:sldMk cId="3478791116" sldId="259"/>
            <ac:spMk id="21" creationId="{CE91ED0D-8AF3-55E5-3EF4-8ADDB6F6B56F}"/>
          </ac:spMkLst>
        </pc:spChg>
        <pc:spChg chg="mod">
          <ac:chgData name="TAN Mei Yi [Harrisdale Senior High School]" userId="f9f029c9-d743-4d60-9f2c-e74bdec1ab07" providerId="ADAL" clId="{16199922-FE21-4959-A0B6-BD9A9625BC07}" dt="2023-06-26T02:03:35.898" v="603" actId="1076"/>
          <ac:spMkLst>
            <pc:docMk/>
            <pc:sldMk cId="3478791116" sldId="259"/>
            <ac:spMk id="22" creationId="{A31CB181-8D60-E806-01EE-1EB58B3E179E}"/>
          </ac:spMkLst>
        </pc:spChg>
        <pc:spChg chg="mod">
          <ac:chgData name="TAN Mei Yi [Harrisdale Senior High School]" userId="f9f029c9-d743-4d60-9f2c-e74bdec1ab07" providerId="ADAL" clId="{16199922-FE21-4959-A0B6-BD9A9625BC07}" dt="2023-06-26T02:03:35.898" v="603" actId="1076"/>
          <ac:spMkLst>
            <pc:docMk/>
            <pc:sldMk cId="3478791116" sldId="259"/>
            <ac:spMk id="23" creationId="{0B5C5BA1-4414-73F5-5178-ED3305ED7734}"/>
          </ac:spMkLst>
        </pc:spChg>
        <pc:spChg chg="del">
          <ac:chgData name="TAN Mei Yi [Harrisdale Senior High School]" userId="f9f029c9-d743-4d60-9f2c-e74bdec1ab07" providerId="ADAL" clId="{16199922-FE21-4959-A0B6-BD9A9625BC07}" dt="2023-06-26T02:00:30.890" v="570" actId="478"/>
          <ac:spMkLst>
            <pc:docMk/>
            <pc:sldMk cId="3478791116" sldId="259"/>
            <ac:spMk id="24" creationId="{16FDC28B-4C88-08E8-D252-C95AF1669922}"/>
          </ac:spMkLst>
        </pc:spChg>
        <pc:spChg chg="mod">
          <ac:chgData name="TAN Mei Yi [Harrisdale Senior High School]" userId="f9f029c9-d743-4d60-9f2c-e74bdec1ab07" providerId="ADAL" clId="{16199922-FE21-4959-A0B6-BD9A9625BC07}" dt="2023-06-26T02:03:35.898" v="603" actId="1076"/>
          <ac:spMkLst>
            <pc:docMk/>
            <pc:sldMk cId="3478791116" sldId="259"/>
            <ac:spMk id="25" creationId="{7A68F0A9-0F1E-2AA4-7DD6-5F6B2F8399CF}"/>
          </ac:spMkLst>
        </pc:spChg>
      </pc:sldChg>
      <pc:sldChg chg="delSp modSp add mod delAnim modAnim">
        <pc:chgData name="TAN Mei Yi [Harrisdale Senior High School]" userId="f9f029c9-d743-4d60-9f2c-e74bdec1ab07" providerId="ADAL" clId="{16199922-FE21-4959-A0B6-BD9A9625BC07}" dt="2023-06-26T01:46:45.604" v="286"/>
        <pc:sldMkLst>
          <pc:docMk/>
          <pc:sldMk cId="4243342732" sldId="261"/>
        </pc:sldMkLst>
        <pc:spChg chg="mod ord">
          <ac:chgData name="TAN Mei Yi [Harrisdale Senior High School]" userId="f9f029c9-d743-4d60-9f2c-e74bdec1ab07" providerId="ADAL" clId="{16199922-FE21-4959-A0B6-BD9A9625BC07}" dt="2023-06-26T01:46:20.278" v="279" actId="20577"/>
          <ac:spMkLst>
            <pc:docMk/>
            <pc:sldMk cId="4243342732" sldId="261"/>
            <ac:spMk id="3" creationId="{00000000-0000-0000-0000-000000000000}"/>
          </ac:spMkLst>
        </pc:spChg>
        <pc:spChg chg="mod">
          <ac:chgData name="TAN Mei Yi [Harrisdale Senior High School]" userId="f9f029c9-d743-4d60-9f2c-e74bdec1ab07" providerId="ADAL" clId="{16199922-FE21-4959-A0B6-BD9A9625BC07}" dt="2023-06-26T01:35:28.639" v="105" actId="207"/>
          <ac:spMkLst>
            <pc:docMk/>
            <pc:sldMk cId="4243342732" sldId="261"/>
            <ac:spMk id="7" creationId="{4DAD14D3-9EC9-431E-836A-A868508C7B03}"/>
          </ac:spMkLst>
        </pc:spChg>
        <pc:spChg chg="del">
          <ac:chgData name="TAN Mei Yi [Harrisdale Senior High School]" userId="f9f029c9-d743-4d60-9f2c-e74bdec1ab07" providerId="ADAL" clId="{16199922-FE21-4959-A0B6-BD9A9625BC07}" dt="2023-06-26T01:36:11.416" v="119" actId="478"/>
          <ac:spMkLst>
            <pc:docMk/>
            <pc:sldMk cId="4243342732" sldId="261"/>
            <ac:spMk id="8" creationId="{84DE5D81-7D61-43B3-9014-8407A7CE3687}"/>
          </ac:spMkLst>
        </pc:spChg>
        <pc:picChg chg="mod">
          <ac:chgData name="TAN Mei Yi [Harrisdale Senior High School]" userId="f9f029c9-d743-4d60-9f2c-e74bdec1ab07" providerId="ADAL" clId="{16199922-FE21-4959-A0B6-BD9A9625BC07}" dt="2023-06-26T01:46:04.600" v="278" actId="1076"/>
          <ac:picMkLst>
            <pc:docMk/>
            <pc:sldMk cId="4243342732" sldId="261"/>
            <ac:picMk id="6" creationId="{BEEA2079-F82D-4339-91D7-E3CF37A0B801}"/>
          </ac:picMkLst>
        </pc:picChg>
      </pc:sldChg>
      <pc:sldChg chg="modSp add mod modAnim">
        <pc:chgData name="TAN Mei Yi [Harrisdale Senior High School]" userId="f9f029c9-d743-4d60-9f2c-e74bdec1ab07" providerId="ADAL" clId="{16199922-FE21-4959-A0B6-BD9A9625BC07}" dt="2023-06-29T00:47:25.595" v="657"/>
        <pc:sldMkLst>
          <pc:docMk/>
          <pc:sldMk cId="2227511874" sldId="262"/>
        </pc:sldMkLst>
        <pc:spChg chg="mod">
          <ac:chgData name="TAN Mei Yi [Harrisdale Senior High School]" userId="f9f029c9-d743-4d60-9f2c-e74bdec1ab07" providerId="ADAL" clId="{16199922-FE21-4959-A0B6-BD9A9625BC07}" dt="2023-06-26T01:49:13.071" v="321" actId="20577"/>
          <ac:spMkLst>
            <pc:docMk/>
            <pc:sldMk cId="2227511874" sldId="262"/>
            <ac:spMk id="3" creationId="{00000000-0000-0000-0000-000000000000}"/>
          </ac:spMkLst>
        </pc:spChg>
        <pc:spChg chg="mod">
          <ac:chgData name="TAN Mei Yi [Harrisdale Senior High School]" userId="f9f029c9-d743-4d60-9f2c-e74bdec1ab07" providerId="ADAL" clId="{16199922-FE21-4959-A0B6-BD9A9625BC07}" dt="2023-06-26T01:35:22.331" v="102" actId="208"/>
          <ac:spMkLst>
            <pc:docMk/>
            <pc:sldMk cId="2227511874" sldId="262"/>
            <ac:spMk id="8" creationId="{E05A26D2-87D0-4C30-9CAA-62F14D70475D}"/>
          </ac:spMkLst>
        </pc:spChg>
        <pc:picChg chg="mod">
          <ac:chgData name="TAN Mei Yi [Harrisdale Senior High School]" userId="f9f029c9-d743-4d60-9f2c-e74bdec1ab07" providerId="ADAL" clId="{16199922-FE21-4959-A0B6-BD9A9625BC07}" dt="2023-06-26T01:48:01.287" v="308" actId="1076"/>
          <ac:picMkLst>
            <pc:docMk/>
            <pc:sldMk cId="2227511874" sldId="262"/>
            <ac:picMk id="5" creationId="{0CA1FA5D-C3B7-4E7F-A0F5-134E5D1F3B71}"/>
          </ac:picMkLst>
        </pc:picChg>
      </pc:sldChg>
      <pc:sldChg chg="del">
        <pc:chgData name="TAN Mei Yi [Harrisdale Senior High School]" userId="f9f029c9-d743-4d60-9f2c-e74bdec1ab07" providerId="ADAL" clId="{16199922-FE21-4959-A0B6-BD9A9625BC07}" dt="2023-06-26T01:22:49.944" v="86" actId="47"/>
        <pc:sldMkLst>
          <pc:docMk/>
          <pc:sldMk cId="715680316" sldId="263"/>
        </pc:sldMkLst>
      </pc:sldChg>
      <pc:sldChg chg="addSp delSp modSp add mod modAnim">
        <pc:chgData name="TAN Mei Yi [Harrisdale Senior High School]" userId="f9f029c9-d743-4d60-9f2c-e74bdec1ab07" providerId="ADAL" clId="{16199922-FE21-4959-A0B6-BD9A9625BC07}" dt="2023-06-26T01:56:09.781" v="429" actId="1076"/>
        <pc:sldMkLst>
          <pc:docMk/>
          <pc:sldMk cId="2872980922" sldId="264"/>
        </pc:sldMkLst>
        <pc:spChg chg="add mod">
          <ac:chgData name="TAN Mei Yi [Harrisdale Senior High School]" userId="f9f029c9-d743-4d60-9f2c-e74bdec1ab07" providerId="ADAL" clId="{16199922-FE21-4959-A0B6-BD9A9625BC07}" dt="2023-06-26T01:22:41.575" v="85"/>
          <ac:spMkLst>
            <pc:docMk/>
            <pc:sldMk cId="2872980922" sldId="264"/>
            <ac:spMk id="2" creationId="{EE9B0861-4BB1-A868-A242-CF172B46E330}"/>
          </ac:spMkLst>
        </pc:spChg>
        <pc:spChg chg="mod">
          <ac:chgData name="TAN Mei Yi [Harrisdale Senior High School]" userId="f9f029c9-d743-4d60-9f2c-e74bdec1ab07" providerId="ADAL" clId="{16199922-FE21-4959-A0B6-BD9A9625BC07}" dt="2023-06-26T01:56:09.781" v="429" actId="1076"/>
          <ac:spMkLst>
            <pc:docMk/>
            <pc:sldMk cId="2872980922" sldId="264"/>
            <ac:spMk id="3" creationId="{00000000-0000-0000-0000-000000000000}"/>
          </ac:spMkLst>
        </pc:spChg>
        <pc:spChg chg="del">
          <ac:chgData name="TAN Mei Yi [Harrisdale Senior High School]" userId="f9f029c9-d743-4d60-9f2c-e74bdec1ab07" providerId="ADAL" clId="{16199922-FE21-4959-A0B6-BD9A9625BC07}" dt="2023-06-26T01:22:41.353" v="84" actId="478"/>
          <ac:spMkLst>
            <pc:docMk/>
            <pc:sldMk cId="2872980922" sldId="264"/>
            <ac:spMk id="7" creationId="{4601EC08-89C6-47FD-BB56-18078B0A16A4}"/>
          </ac:spMkLst>
        </pc:spChg>
      </pc:sldChg>
      <pc:sldChg chg="addSp delSp modSp add mod">
        <pc:chgData name="TAN Mei Yi [Harrisdale Senior High School]" userId="f9f029c9-d743-4d60-9f2c-e74bdec1ab07" providerId="ADAL" clId="{16199922-FE21-4959-A0B6-BD9A9625BC07}" dt="2023-06-26T01:49:52.399" v="322" actId="113"/>
        <pc:sldMkLst>
          <pc:docMk/>
          <pc:sldMk cId="982449205" sldId="270"/>
        </pc:sldMkLst>
        <pc:spChg chg="add mod">
          <ac:chgData name="TAN Mei Yi [Harrisdale Senior High School]" userId="f9f029c9-d743-4d60-9f2c-e74bdec1ab07" providerId="ADAL" clId="{16199922-FE21-4959-A0B6-BD9A9625BC07}" dt="2023-06-26T01:35:01.281" v="96"/>
          <ac:spMkLst>
            <pc:docMk/>
            <pc:sldMk cId="982449205" sldId="270"/>
            <ac:spMk id="2" creationId="{DCFC2E90-4133-5047-44F4-AFB1988D4ADB}"/>
          </ac:spMkLst>
        </pc:spChg>
        <pc:spChg chg="mod">
          <ac:chgData name="TAN Mei Yi [Harrisdale Senior High School]" userId="f9f029c9-d743-4d60-9f2c-e74bdec1ab07" providerId="ADAL" clId="{16199922-FE21-4959-A0B6-BD9A9625BC07}" dt="2023-06-26T01:49:52.399" v="322" actId="113"/>
          <ac:spMkLst>
            <pc:docMk/>
            <pc:sldMk cId="982449205" sldId="270"/>
            <ac:spMk id="3" creationId="{E8467510-F9D2-4E99-88A8-7F13269E7BD6}"/>
          </ac:spMkLst>
        </pc:spChg>
        <pc:spChg chg="del">
          <ac:chgData name="TAN Mei Yi [Harrisdale Senior High School]" userId="f9f029c9-d743-4d60-9f2c-e74bdec1ab07" providerId="ADAL" clId="{16199922-FE21-4959-A0B6-BD9A9625BC07}" dt="2023-06-26T01:35:01.073" v="95" actId="478"/>
          <ac:spMkLst>
            <pc:docMk/>
            <pc:sldMk cId="982449205" sldId="270"/>
            <ac:spMk id="4" creationId="{F6F29A71-E252-4044-975B-5ECB97529AFB}"/>
          </ac:spMkLst>
        </pc:spChg>
      </pc:sldChg>
      <pc:sldChg chg="addSp delSp modSp add mod modAnim">
        <pc:chgData name="TAN Mei Yi [Harrisdale Senior High School]" userId="f9f029c9-d743-4d60-9f2c-e74bdec1ab07" providerId="ADAL" clId="{16199922-FE21-4959-A0B6-BD9A9625BC07}" dt="2023-06-26T01:52:29.915" v="406" actId="1076"/>
        <pc:sldMkLst>
          <pc:docMk/>
          <pc:sldMk cId="455453148" sldId="271"/>
        </pc:sldMkLst>
        <pc:spChg chg="add mod">
          <ac:chgData name="TAN Mei Yi [Harrisdale Senior High School]" userId="f9f029c9-d743-4d60-9f2c-e74bdec1ab07" providerId="ADAL" clId="{16199922-FE21-4959-A0B6-BD9A9625BC07}" dt="2023-06-26T01:34:55.582" v="94"/>
          <ac:spMkLst>
            <pc:docMk/>
            <pc:sldMk cId="455453148" sldId="271"/>
            <ac:spMk id="2" creationId="{CF8530F2-F686-8F84-9A8D-94F794328FA9}"/>
          </ac:spMkLst>
        </pc:spChg>
        <pc:spChg chg="mod">
          <ac:chgData name="TAN Mei Yi [Harrisdale Senior High School]" userId="f9f029c9-d743-4d60-9f2c-e74bdec1ab07" providerId="ADAL" clId="{16199922-FE21-4959-A0B6-BD9A9625BC07}" dt="2023-06-26T01:50:07.119" v="323" actId="113"/>
          <ac:spMkLst>
            <pc:docMk/>
            <pc:sldMk cId="455453148" sldId="271"/>
            <ac:spMk id="3" creationId="{6FF3475C-AC43-41A1-B55A-4A7F75506AD6}"/>
          </ac:spMkLst>
        </pc:spChg>
        <pc:spChg chg="del">
          <ac:chgData name="TAN Mei Yi [Harrisdale Senior High School]" userId="f9f029c9-d743-4d60-9f2c-e74bdec1ab07" providerId="ADAL" clId="{16199922-FE21-4959-A0B6-BD9A9625BC07}" dt="2023-06-26T01:34:55.348" v="93" actId="478"/>
          <ac:spMkLst>
            <pc:docMk/>
            <pc:sldMk cId="455453148" sldId="271"/>
            <ac:spMk id="4" creationId="{AF0967B6-B720-4F0E-8344-470341A918C1}"/>
          </ac:spMkLst>
        </pc:spChg>
        <pc:spChg chg="mod">
          <ac:chgData name="TAN Mei Yi [Harrisdale Senior High School]" userId="f9f029c9-d743-4d60-9f2c-e74bdec1ab07" providerId="ADAL" clId="{16199922-FE21-4959-A0B6-BD9A9625BC07}" dt="2023-06-26T01:50:20.837" v="325" actId="208"/>
          <ac:spMkLst>
            <pc:docMk/>
            <pc:sldMk cId="455453148" sldId="271"/>
            <ac:spMk id="6" creationId="{E57008E0-47D6-4740-B946-863565EB58E6}"/>
          </ac:spMkLst>
        </pc:spChg>
        <pc:spChg chg="add mod">
          <ac:chgData name="TAN Mei Yi [Harrisdale Senior High School]" userId="f9f029c9-d743-4d60-9f2c-e74bdec1ab07" providerId="ADAL" clId="{16199922-FE21-4959-A0B6-BD9A9625BC07}" dt="2023-06-26T01:51:50.799" v="374" actId="1076"/>
          <ac:spMkLst>
            <pc:docMk/>
            <pc:sldMk cId="455453148" sldId="271"/>
            <ac:spMk id="7" creationId="{10D12E2A-F5F8-FB12-F083-121CF2A03E7D}"/>
          </ac:spMkLst>
        </pc:spChg>
        <pc:spChg chg="add mod">
          <ac:chgData name="TAN Mei Yi [Harrisdale Senior High School]" userId="f9f029c9-d743-4d60-9f2c-e74bdec1ab07" providerId="ADAL" clId="{16199922-FE21-4959-A0B6-BD9A9625BC07}" dt="2023-06-26T01:52:08.058" v="388" actId="1076"/>
          <ac:spMkLst>
            <pc:docMk/>
            <pc:sldMk cId="455453148" sldId="271"/>
            <ac:spMk id="8" creationId="{C884C562-71DE-73EA-485E-5FA87FBB4953}"/>
          </ac:spMkLst>
        </pc:spChg>
        <pc:spChg chg="add mod">
          <ac:chgData name="TAN Mei Yi [Harrisdale Senior High School]" userId="f9f029c9-d743-4d60-9f2c-e74bdec1ab07" providerId="ADAL" clId="{16199922-FE21-4959-A0B6-BD9A9625BC07}" dt="2023-06-26T01:52:19.974" v="398" actId="1076"/>
          <ac:spMkLst>
            <pc:docMk/>
            <pc:sldMk cId="455453148" sldId="271"/>
            <ac:spMk id="9" creationId="{C60C8828-791B-B9A3-5C0A-7F560835BD11}"/>
          </ac:spMkLst>
        </pc:spChg>
        <pc:spChg chg="mod">
          <ac:chgData name="TAN Mei Yi [Harrisdale Senior High School]" userId="f9f029c9-d743-4d60-9f2c-e74bdec1ab07" providerId="ADAL" clId="{16199922-FE21-4959-A0B6-BD9A9625BC07}" dt="2023-06-26T01:50:14.442" v="324" actId="207"/>
          <ac:spMkLst>
            <pc:docMk/>
            <pc:sldMk cId="455453148" sldId="271"/>
            <ac:spMk id="11" creationId="{FCD39ED1-95E1-413D-B64C-7D42C71537A8}"/>
          </ac:spMkLst>
        </pc:spChg>
        <pc:spChg chg="mod">
          <ac:chgData name="TAN Mei Yi [Harrisdale Senior High School]" userId="f9f029c9-d743-4d60-9f2c-e74bdec1ab07" providerId="ADAL" clId="{16199922-FE21-4959-A0B6-BD9A9625BC07}" dt="2023-06-26T01:51:48.568" v="373" actId="1076"/>
          <ac:spMkLst>
            <pc:docMk/>
            <pc:sldMk cId="455453148" sldId="271"/>
            <ac:spMk id="12" creationId="{4E8A8188-8220-4F46-8F65-7BCD4EBA4054}"/>
          </ac:spMkLst>
        </pc:spChg>
        <pc:spChg chg="add mod">
          <ac:chgData name="TAN Mei Yi [Harrisdale Senior High School]" userId="f9f029c9-d743-4d60-9f2c-e74bdec1ab07" providerId="ADAL" clId="{16199922-FE21-4959-A0B6-BD9A9625BC07}" dt="2023-06-26T01:52:29.915" v="406" actId="1076"/>
          <ac:spMkLst>
            <pc:docMk/>
            <pc:sldMk cId="455453148" sldId="271"/>
            <ac:spMk id="14" creationId="{E6636CFF-D478-391D-C78C-91776322F65D}"/>
          </ac:spMkLst>
        </pc:spChg>
        <pc:cxnChg chg="mod">
          <ac:chgData name="TAN Mei Yi [Harrisdale Senior High School]" userId="f9f029c9-d743-4d60-9f2c-e74bdec1ab07" providerId="ADAL" clId="{16199922-FE21-4959-A0B6-BD9A9625BC07}" dt="2023-06-26T01:50:20.837" v="325" actId="208"/>
          <ac:cxnSpMkLst>
            <pc:docMk/>
            <pc:sldMk cId="455453148" sldId="271"/>
            <ac:cxnSpMk id="10" creationId="{66F8970B-A3A5-4675-BA0E-1F63552A5767}"/>
          </ac:cxnSpMkLst>
        </pc:cxnChg>
      </pc:sldChg>
      <pc:sldChg chg="addSp delSp modSp add mod modAnim">
        <pc:chgData name="TAN Mei Yi [Harrisdale Senior High School]" userId="f9f029c9-d743-4d60-9f2c-e74bdec1ab07" providerId="ADAL" clId="{16199922-FE21-4959-A0B6-BD9A9625BC07}" dt="2023-06-26T01:53:12.558" v="412"/>
        <pc:sldMkLst>
          <pc:docMk/>
          <pc:sldMk cId="2535233102" sldId="272"/>
        </pc:sldMkLst>
        <pc:spChg chg="mod">
          <ac:chgData name="TAN Mei Yi [Harrisdale Senior High School]" userId="f9f029c9-d743-4d60-9f2c-e74bdec1ab07" providerId="ADAL" clId="{16199922-FE21-4959-A0B6-BD9A9625BC07}" dt="2023-06-26T01:53:05.822" v="411" actId="207"/>
          <ac:spMkLst>
            <pc:docMk/>
            <pc:sldMk cId="2535233102" sldId="272"/>
            <ac:spMk id="2" creationId="{39ABDF61-414F-4074-92A2-1360933B52E9}"/>
          </ac:spMkLst>
        </pc:spChg>
        <pc:spChg chg="mod">
          <ac:chgData name="TAN Mei Yi [Harrisdale Senior High School]" userId="f9f029c9-d743-4d60-9f2c-e74bdec1ab07" providerId="ADAL" clId="{16199922-FE21-4959-A0B6-BD9A9625BC07}" dt="2023-06-26T01:52:44.394" v="407" actId="113"/>
          <ac:spMkLst>
            <pc:docMk/>
            <pc:sldMk cId="2535233102" sldId="272"/>
            <ac:spMk id="3" creationId="{E8467510-F9D2-4E99-88A8-7F13269E7BD6}"/>
          </ac:spMkLst>
        </pc:spChg>
        <pc:spChg chg="del">
          <ac:chgData name="TAN Mei Yi [Harrisdale Senior High School]" userId="f9f029c9-d743-4d60-9f2c-e74bdec1ab07" providerId="ADAL" clId="{16199922-FE21-4959-A0B6-BD9A9625BC07}" dt="2023-06-26T01:34:51.174" v="91" actId="478"/>
          <ac:spMkLst>
            <pc:docMk/>
            <pc:sldMk cId="2535233102" sldId="272"/>
            <ac:spMk id="4" creationId="{F6F29A71-E252-4044-975B-5ECB97529AFB}"/>
          </ac:spMkLst>
        </pc:spChg>
        <pc:spChg chg="add mod">
          <ac:chgData name="TAN Mei Yi [Harrisdale Senior High School]" userId="f9f029c9-d743-4d60-9f2c-e74bdec1ab07" providerId="ADAL" clId="{16199922-FE21-4959-A0B6-BD9A9625BC07}" dt="2023-06-26T01:34:51.435" v="92"/>
          <ac:spMkLst>
            <pc:docMk/>
            <pc:sldMk cId="2535233102" sldId="272"/>
            <ac:spMk id="5" creationId="{2C31C6CA-B71E-4BC7-F17E-49EBB5BF2EAC}"/>
          </ac:spMkLst>
        </pc:spChg>
      </pc:sldChg>
      <pc:sldChg chg="addSp delSp modSp add mod modAnim">
        <pc:chgData name="TAN Mei Yi [Harrisdale Senior High School]" userId="f9f029c9-d743-4d60-9f2c-e74bdec1ab07" providerId="ADAL" clId="{16199922-FE21-4959-A0B6-BD9A9625BC07}" dt="2023-06-26T01:55:05.328" v="416" actId="113"/>
        <pc:sldMkLst>
          <pc:docMk/>
          <pc:sldMk cId="4263864761" sldId="273"/>
        </pc:sldMkLst>
        <pc:spChg chg="mod">
          <ac:chgData name="TAN Mei Yi [Harrisdale Senior High School]" userId="f9f029c9-d743-4d60-9f2c-e74bdec1ab07" providerId="ADAL" clId="{16199922-FE21-4959-A0B6-BD9A9625BC07}" dt="2023-06-26T01:55:05.328" v="416" actId="113"/>
          <ac:spMkLst>
            <pc:docMk/>
            <pc:sldMk cId="4263864761" sldId="273"/>
            <ac:spMk id="3" creationId="{E8467510-F9D2-4E99-88A8-7F13269E7BD6}"/>
          </ac:spMkLst>
        </pc:spChg>
        <pc:spChg chg="del">
          <ac:chgData name="TAN Mei Yi [Harrisdale Senior High School]" userId="f9f029c9-d743-4d60-9f2c-e74bdec1ab07" providerId="ADAL" clId="{16199922-FE21-4959-A0B6-BD9A9625BC07}" dt="2023-06-26T01:34:48.191" v="89" actId="478"/>
          <ac:spMkLst>
            <pc:docMk/>
            <pc:sldMk cId="4263864761" sldId="273"/>
            <ac:spMk id="4" creationId="{F6F29A71-E252-4044-975B-5ECB97529AFB}"/>
          </ac:spMkLst>
        </pc:spChg>
        <pc:spChg chg="add mod">
          <ac:chgData name="TAN Mei Yi [Harrisdale Senior High School]" userId="f9f029c9-d743-4d60-9f2c-e74bdec1ab07" providerId="ADAL" clId="{16199922-FE21-4959-A0B6-BD9A9625BC07}" dt="2023-06-26T01:34:48.427" v="90"/>
          <ac:spMkLst>
            <pc:docMk/>
            <pc:sldMk cId="4263864761" sldId="273"/>
            <ac:spMk id="5" creationId="{2D60A2DA-0239-32AA-DBDF-A307C628277D}"/>
          </ac:spMkLst>
        </pc:spChg>
        <pc:spChg chg="mod">
          <ac:chgData name="TAN Mei Yi [Harrisdale Senior High School]" userId="f9f029c9-d743-4d60-9f2c-e74bdec1ab07" providerId="ADAL" clId="{16199922-FE21-4959-A0B6-BD9A9625BC07}" dt="2023-06-26T01:54:04.334" v="414" actId="207"/>
          <ac:spMkLst>
            <pc:docMk/>
            <pc:sldMk cId="4263864761" sldId="273"/>
            <ac:spMk id="7" creationId="{5DF5E628-76A8-43C7-8C51-0816E3BA032E}"/>
          </ac:spMkLst>
        </pc:spChg>
      </pc:sldChg>
      <pc:sldChg chg="addSp delSp modSp add mod modAnim">
        <pc:chgData name="TAN Mei Yi [Harrisdale Senior High School]" userId="f9f029c9-d743-4d60-9f2c-e74bdec1ab07" providerId="ADAL" clId="{16199922-FE21-4959-A0B6-BD9A9625BC07}" dt="2023-06-26T01:55:24.562" v="419" actId="207"/>
        <pc:sldMkLst>
          <pc:docMk/>
          <pc:sldMk cId="598541306" sldId="274"/>
        </pc:sldMkLst>
        <pc:spChg chg="add mod">
          <ac:chgData name="TAN Mei Yi [Harrisdale Senior High School]" userId="f9f029c9-d743-4d60-9f2c-e74bdec1ab07" providerId="ADAL" clId="{16199922-FE21-4959-A0B6-BD9A9625BC07}" dt="2023-06-26T01:34:43.067" v="88"/>
          <ac:spMkLst>
            <pc:docMk/>
            <pc:sldMk cId="598541306" sldId="274"/>
            <ac:spMk id="2" creationId="{A6D82D3F-0E10-00C0-C803-912BBA750026}"/>
          </ac:spMkLst>
        </pc:spChg>
        <pc:spChg chg="mod">
          <ac:chgData name="TAN Mei Yi [Harrisdale Senior High School]" userId="f9f029c9-d743-4d60-9f2c-e74bdec1ab07" providerId="ADAL" clId="{16199922-FE21-4959-A0B6-BD9A9625BC07}" dt="2023-06-26T01:55:10.786" v="417" actId="113"/>
          <ac:spMkLst>
            <pc:docMk/>
            <pc:sldMk cId="598541306" sldId="274"/>
            <ac:spMk id="3" creationId="{E8467510-F9D2-4E99-88A8-7F13269E7BD6}"/>
          </ac:spMkLst>
        </pc:spChg>
        <pc:spChg chg="del">
          <ac:chgData name="TAN Mei Yi [Harrisdale Senior High School]" userId="f9f029c9-d743-4d60-9f2c-e74bdec1ab07" providerId="ADAL" clId="{16199922-FE21-4959-A0B6-BD9A9625BC07}" dt="2023-06-26T01:34:42.459" v="87" actId="478"/>
          <ac:spMkLst>
            <pc:docMk/>
            <pc:sldMk cId="598541306" sldId="274"/>
            <ac:spMk id="4" creationId="{F6F29A71-E252-4044-975B-5ECB97529AFB}"/>
          </ac:spMkLst>
        </pc:spChg>
        <pc:spChg chg="mod">
          <ac:chgData name="TAN Mei Yi [Harrisdale Senior High School]" userId="f9f029c9-d743-4d60-9f2c-e74bdec1ab07" providerId="ADAL" clId="{16199922-FE21-4959-A0B6-BD9A9625BC07}" dt="2023-06-26T01:55:24.562" v="419" actId="207"/>
          <ac:spMkLst>
            <pc:docMk/>
            <pc:sldMk cId="598541306" sldId="274"/>
            <ac:spMk id="5" creationId="{4065EBB2-A150-4763-A6FC-E79F11F33AB1}"/>
          </ac:spMkLst>
        </pc:spChg>
      </pc:sldChg>
      <pc:sldChg chg="modSp mod">
        <pc:chgData name="TAN Mei Yi [Harrisdale Senior High School]" userId="f9f029c9-d743-4d60-9f2c-e74bdec1ab07" providerId="ADAL" clId="{16199922-FE21-4959-A0B6-BD9A9625BC07}" dt="2023-06-26T02:19:56.778" v="654" actId="20577"/>
        <pc:sldMkLst>
          <pc:docMk/>
          <pc:sldMk cId="3000480193" sldId="288"/>
        </pc:sldMkLst>
        <pc:spChg chg="mod">
          <ac:chgData name="TAN Mei Yi [Harrisdale Senior High School]" userId="f9f029c9-d743-4d60-9f2c-e74bdec1ab07" providerId="ADAL" clId="{16199922-FE21-4959-A0B6-BD9A9625BC07}" dt="2023-06-26T02:19:56.778" v="654" actId="20577"/>
          <ac:spMkLst>
            <pc:docMk/>
            <pc:sldMk cId="3000480193" sldId="288"/>
            <ac:spMk id="5" creationId="{00000000-0000-0000-0000-000000000000}"/>
          </ac:spMkLst>
        </pc:spChg>
      </pc:sldChg>
      <pc:sldChg chg="modSp mod">
        <pc:chgData name="TAN Mei Yi [Harrisdale Senior High School]" userId="f9f029c9-d743-4d60-9f2c-e74bdec1ab07" providerId="ADAL" clId="{16199922-FE21-4959-A0B6-BD9A9625BC07}" dt="2023-06-26T01:21:54.197" v="82" actId="20577"/>
        <pc:sldMkLst>
          <pc:docMk/>
          <pc:sldMk cId="2226349418" sldId="292"/>
        </pc:sldMkLst>
        <pc:spChg chg="mod">
          <ac:chgData name="TAN Mei Yi [Harrisdale Senior High School]" userId="f9f029c9-d743-4d60-9f2c-e74bdec1ab07" providerId="ADAL" clId="{16199922-FE21-4959-A0B6-BD9A9625BC07}" dt="2023-06-26T01:21:54.197" v="82" actId="20577"/>
          <ac:spMkLst>
            <pc:docMk/>
            <pc:sldMk cId="2226349418" sldId="292"/>
            <ac:spMk id="22" creationId="{046BE2BE-401B-43B6-9F59-E6AE635E14BD}"/>
          </ac:spMkLst>
        </pc:spChg>
      </pc:sldChg>
      <pc:sldChg chg="del">
        <pc:chgData name="TAN Mei Yi [Harrisdale Senior High School]" userId="f9f029c9-d743-4d60-9f2c-e74bdec1ab07" providerId="ADAL" clId="{16199922-FE21-4959-A0B6-BD9A9625BC07}" dt="2023-06-26T01:22:49.944" v="86" actId="47"/>
        <pc:sldMkLst>
          <pc:docMk/>
          <pc:sldMk cId="2305694551" sldId="349"/>
        </pc:sldMkLst>
      </pc:sldChg>
      <pc:sldChg chg="del">
        <pc:chgData name="TAN Mei Yi [Harrisdale Senior High School]" userId="f9f029c9-d743-4d60-9f2c-e74bdec1ab07" providerId="ADAL" clId="{16199922-FE21-4959-A0B6-BD9A9625BC07}" dt="2023-06-26T01:22:49.944" v="86" actId="47"/>
        <pc:sldMkLst>
          <pc:docMk/>
          <pc:sldMk cId="929278771" sldId="350"/>
        </pc:sldMkLst>
      </pc:sldChg>
      <pc:sldChg chg="del">
        <pc:chgData name="TAN Mei Yi [Harrisdale Senior High School]" userId="f9f029c9-d743-4d60-9f2c-e74bdec1ab07" providerId="ADAL" clId="{16199922-FE21-4959-A0B6-BD9A9625BC07}" dt="2023-06-26T01:22:49.944" v="86" actId="47"/>
        <pc:sldMkLst>
          <pc:docMk/>
          <pc:sldMk cId="3448764226" sldId="351"/>
        </pc:sldMkLst>
      </pc:sldChg>
      <pc:sldChg chg="del">
        <pc:chgData name="TAN Mei Yi [Harrisdale Senior High School]" userId="f9f029c9-d743-4d60-9f2c-e74bdec1ab07" providerId="ADAL" clId="{16199922-FE21-4959-A0B6-BD9A9625BC07}" dt="2023-06-26T01:22:49.944" v="86" actId="47"/>
        <pc:sldMkLst>
          <pc:docMk/>
          <pc:sldMk cId="758218575" sldId="352"/>
        </pc:sldMkLst>
      </pc:sldChg>
      <pc:sldChg chg="del">
        <pc:chgData name="TAN Mei Yi [Harrisdale Senior High School]" userId="f9f029c9-d743-4d60-9f2c-e74bdec1ab07" providerId="ADAL" clId="{16199922-FE21-4959-A0B6-BD9A9625BC07}" dt="2023-06-26T01:22:49.944" v="86" actId="47"/>
        <pc:sldMkLst>
          <pc:docMk/>
          <pc:sldMk cId="2699366047" sldId="353"/>
        </pc:sldMkLst>
      </pc:sldChg>
      <pc:sldChg chg="del">
        <pc:chgData name="TAN Mei Yi [Harrisdale Senior High School]" userId="f9f029c9-d743-4d60-9f2c-e74bdec1ab07" providerId="ADAL" clId="{16199922-FE21-4959-A0B6-BD9A9625BC07}" dt="2023-06-26T01:22:49.944" v="86" actId="47"/>
        <pc:sldMkLst>
          <pc:docMk/>
          <pc:sldMk cId="2763962111" sldId="354"/>
        </pc:sldMkLst>
      </pc:sldChg>
      <pc:sldChg chg="del">
        <pc:chgData name="TAN Mei Yi [Harrisdale Senior High School]" userId="f9f029c9-d743-4d60-9f2c-e74bdec1ab07" providerId="ADAL" clId="{16199922-FE21-4959-A0B6-BD9A9625BC07}" dt="2023-06-26T01:22:49.944" v="86" actId="47"/>
        <pc:sldMkLst>
          <pc:docMk/>
          <pc:sldMk cId="1433330703" sldId="355"/>
        </pc:sldMkLst>
      </pc:sldChg>
      <pc:sldChg chg="del">
        <pc:chgData name="TAN Mei Yi [Harrisdale Senior High School]" userId="f9f029c9-d743-4d60-9f2c-e74bdec1ab07" providerId="ADAL" clId="{16199922-FE21-4959-A0B6-BD9A9625BC07}" dt="2023-06-26T01:22:49.944" v="86" actId="47"/>
        <pc:sldMkLst>
          <pc:docMk/>
          <pc:sldMk cId="552162739" sldId="356"/>
        </pc:sldMkLst>
      </pc:sldChg>
      <pc:sldChg chg="del">
        <pc:chgData name="TAN Mei Yi [Harrisdale Senior High School]" userId="f9f029c9-d743-4d60-9f2c-e74bdec1ab07" providerId="ADAL" clId="{16199922-FE21-4959-A0B6-BD9A9625BC07}" dt="2023-06-26T01:22:49.944" v="86" actId="47"/>
        <pc:sldMkLst>
          <pc:docMk/>
          <pc:sldMk cId="2979594825" sldId="357"/>
        </pc:sldMkLst>
      </pc:sldChg>
      <pc:sldChg chg="del">
        <pc:chgData name="TAN Mei Yi [Harrisdale Senior High School]" userId="f9f029c9-d743-4d60-9f2c-e74bdec1ab07" providerId="ADAL" clId="{16199922-FE21-4959-A0B6-BD9A9625BC07}" dt="2023-06-26T01:22:49.944" v="86" actId="47"/>
        <pc:sldMkLst>
          <pc:docMk/>
          <pc:sldMk cId="3948512978" sldId="358"/>
        </pc:sldMkLst>
      </pc:sldChg>
      <pc:sldChg chg="del">
        <pc:chgData name="TAN Mei Yi [Harrisdale Senior High School]" userId="f9f029c9-d743-4d60-9f2c-e74bdec1ab07" providerId="ADAL" clId="{16199922-FE21-4959-A0B6-BD9A9625BC07}" dt="2023-06-26T01:22:49.944" v="86" actId="47"/>
        <pc:sldMkLst>
          <pc:docMk/>
          <pc:sldMk cId="3302126290" sldId="359"/>
        </pc:sldMkLst>
      </pc:sldChg>
      <pc:sldChg chg="del">
        <pc:chgData name="TAN Mei Yi [Harrisdale Senior High School]" userId="f9f029c9-d743-4d60-9f2c-e74bdec1ab07" providerId="ADAL" clId="{16199922-FE21-4959-A0B6-BD9A9625BC07}" dt="2023-06-26T01:22:49.944" v="86" actId="47"/>
        <pc:sldMkLst>
          <pc:docMk/>
          <pc:sldMk cId="1276559418" sldId="360"/>
        </pc:sldMkLst>
      </pc:sldChg>
      <pc:sldChg chg="del">
        <pc:chgData name="TAN Mei Yi [Harrisdale Senior High School]" userId="f9f029c9-d743-4d60-9f2c-e74bdec1ab07" providerId="ADAL" clId="{16199922-FE21-4959-A0B6-BD9A9625BC07}" dt="2023-06-26T01:22:49.944" v="86" actId="47"/>
        <pc:sldMkLst>
          <pc:docMk/>
          <pc:sldMk cId="971590549" sldId="361"/>
        </pc:sldMkLst>
      </pc:sldChg>
      <pc:sldChg chg="modSp add mod modAnim">
        <pc:chgData name="TAN Mei Yi [Harrisdale Senior High School]" userId="f9f029c9-d743-4d60-9f2c-e74bdec1ab07" providerId="ADAL" clId="{16199922-FE21-4959-A0B6-BD9A9625BC07}" dt="2023-06-26T01:59:54.918" v="540"/>
        <pc:sldMkLst>
          <pc:docMk/>
          <pc:sldMk cId="2701224179" sldId="362"/>
        </pc:sldMkLst>
        <pc:spChg chg="mod">
          <ac:chgData name="TAN Mei Yi [Harrisdale Senior High School]" userId="f9f029c9-d743-4d60-9f2c-e74bdec1ab07" providerId="ADAL" clId="{16199922-FE21-4959-A0B6-BD9A9625BC07}" dt="2023-06-26T01:59:37.773" v="537" actId="403"/>
          <ac:spMkLst>
            <pc:docMk/>
            <pc:sldMk cId="2701224179" sldId="362"/>
            <ac:spMk id="3" creationId="{00000000-0000-0000-0000-000000000000}"/>
          </ac:spMkLst>
        </pc:spChg>
        <pc:spChg chg="mod">
          <ac:chgData name="TAN Mei Yi [Harrisdale Senior High School]" userId="f9f029c9-d743-4d60-9f2c-e74bdec1ab07" providerId="ADAL" clId="{16199922-FE21-4959-A0B6-BD9A9625BC07}" dt="2023-06-26T01:35:14.577" v="99" actId="208"/>
          <ac:spMkLst>
            <pc:docMk/>
            <pc:sldMk cId="2701224179" sldId="362"/>
            <ac:spMk id="7" creationId="{C1EE5D57-6AE7-4C55-9849-DD6DEF2BC9B5}"/>
          </ac:spMkLst>
        </pc:spChg>
        <pc:picChg chg="mod">
          <ac:chgData name="TAN Mei Yi [Harrisdale Senior High School]" userId="f9f029c9-d743-4d60-9f2c-e74bdec1ab07" providerId="ADAL" clId="{16199922-FE21-4959-A0B6-BD9A9625BC07}" dt="2023-06-26T01:47:07.049" v="293" actId="1076"/>
          <ac:picMkLst>
            <pc:docMk/>
            <pc:sldMk cId="2701224179" sldId="362"/>
            <ac:picMk id="5" creationId="{EEF8B677-293A-4608-9430-AE315C3CC18F}"/>
          </ac:picMkLst>
        </pc:picChg>
      </pc:sldChg>
    </pc:docChg>
  </pc:docChgLst>
  <pc:docChgLst>
    <pc:chgData name="TAN Mei Yi [Harrisdale Senior High School]" userId="f9f029c9-d743-4d60-9f2c-e74bdec1ab07" providerId="ADAL" clId="{9C903BBF-100E-4DC9-84D4-A2D447277C9F}"/>
    <pc:docChg chg="undo custSel addSld delSld modSld">
      <pc:chgData name="TAN Mei Yi [Harrisdale Senior High School]" userId="f9f029c9-d743-4d60-9f2c-e74bdec1ab07" providerId="ADAL" clId="{9C903BBF-100E-4DC9-84D4-A2D447277C9F}" dt="2023-03-21T02:34:35.678" v="1242" actId="20577"/>
      <pc:docMkLst>
        <pc:docMk/>
      </pc:docMkLst>
      <pc:sldChg chg="modSp mod">
        <pc:chgData name="TAN Mei Yi [Harrisdale Senior High School]" userId="f9f029c9-d743-4d60-9f2c-e74bdec1ab07" providerId="ADAL" clId="{9C903BBF-100E-4DC9-84D4-A2D447277C9F}" dt="2023-03-21T02:34:35.678" v="1242" actId="20577"/>
        <pc:sldMkLst>
          <pc:docMk/>
          <pc:sldMk cId="3000480193" sldId="288"/>
        </pc:sldMkLst>
        <pc:spChg chg="mod">
          <ac:chgData name="TAN Mei Yi [Harrisdale Senior High School]" userId="f9f029c9-d743-4d60-9f2c-e74bdec1ab07" providerId="ADAL" clId="{9C903BBF-100E-4DC9-84D4-A2D447277C9F}" dt="2023-03-21T02:34:35.678" v="1242" actId="20577"/>
          <ac:spMkLst>
            <pc:docMk/>
            <pc:sldMk cId="3000480193" sldId="288"/>
            <ac:spMk id="5" creationId="{00000000-0000-0000-0000-000000000000}"/>
          </ac:spMkLst>
        </pc:spChg>
      </pc:sldChg>
      <pc:sldChg chg="modSp mod">
        <pc:chgData name="TAN Mei Yi [Harrisdale Senior High School]" userId="f9f029c9-d743-4d60-9f2c-e74bdec1ab07" providerId="ADAL" clId="{9C903BBF-100E-4DC9-84D4-A2D447277C9F}" dt="2023-03-21T01:53:33.486" v="31" actId="20577"/>
        <pc:sldMkLst>
          <pc:docMk/>
          <pc:sldMk cId="2226349418" sldId="292"/>
        </pc:sldMkLst>
        <pc:spChg chg="mod">
          <ac:chgData name="TAN Mei Yi [Harrisdale Senior High School]" userId="f9f029c9-d743-4d60-9f2c-e74bdec1ab07" providerId="ADAL" clId="{9C903BBF-100E-4DC9-84D4-A2D447277C9F}" dt="2023-03-21T01:53:33.486" v="31" actId="20577"/>
          <ac:spMkLst>
            <pc:docMk/>
            <pc:sldMk cId="2226349418" sldId="292"/>
            <ac:spMk id="22" creationId="{046BE2BE-401B-43B6-9F59-E6AE635E14BD}"/>
          </ac:spMkLst>
        </pc:spChg>
      </pc:sldChg>
      <pc:sldChg chg="del">
        <pc:chgData name="TAN Mei Yi [Harrisdale Senior High School]" userId="f9f029c9-d743-4d60-9f2c-e74bdec1ab07" providerId="ADAL" clId="{9C903BBF-100E-4DC9-84D4-A2D447277C9F}" dt="2023-03-21T01:55:26.629" v="32" actId="47"/>
        <pc:sldMkLst>
          <pc:docMk/>
          <pc:sldMk cId="3554718882" sldId="548"/>
        </pc:sldMkLst>
      </pc:sldChg>
      <pc:sldChg chg="modSp add del mod">
        <pc:chgData name="TAN Mei Yi [Harrisdale Senior High School]" userId="f9f029c9-d743-4d60-9f2c-e74bdec1ab07" providerId="ADAL" clId="{9C903BBF-100E-4DC9-84D4-A2D447277C9F}" dt="2023-03-21T01:59:54.949" v="62" actId="20577"/>
        <pc:sldMkLst>
          <pc:docMk/>
          <pc:sldMk cId="3063221053" sldId="554"/>
        </pc:sldMkLst>
        <pc:spChg chg="mod">
          <ac:chgData name="TAN Mei Yi [Harrisdale Senior High School]" userId="f9f029c9-d743-4d60-9f2c-e74bdec1ab07" providerId="ADAL" clId="{9C903BBF-100E-4DC9-84D4-A2D447277C9F}" dt="2023-03-21T01:59:54.949" v="62" actId="20577"/>
          <ac:spMkLst>
            <pc:docMk/>
            <pc:sldMk cId="3063221053" sldId="554"/>
            <ac:spMk id="20" creationId="{9EBEE264-396E-4E54-8000-6F24F770F99A}"/>
          </ac:spMkLst>
        </pc:spChg>
      </pc:sldChg>
      <pc:sldChg chg="add del">
        <pc:chgData name="TAN Mei Yi [Harrisdale Senior High School]" userId="f9f029c9-d743-4d60-9f2c-e74bdec1ab07" providerId="ADAL" clId="{9C903BBF-100E-4DC9-84D4-A2D447277C9F}" dt="2023-03-21T01:57:39.629" v="34" actId="47"/>
        <pc:sldMkLst>
          <pc:docMk/>
          <pc:sldMk cId="1456134182" sldId="555"/>
        </pc:sldMkLst>
      </pc:sldChg>
      <pc:sldChg chg="del">
        <pc:chgData name="TAN Mei Yi [Harrisdale Senior High School]" userId="f9f029c9-d743-4d60-9f2c-e74bdec1ab07" providerId="ADAL" clId="{9C903BBF-100E-4DC9-84D4-A2D447277C9F}" dt="2023-03-21T01:55:26.629" v="32" actId="47"/>
        <pc:sldMkLst>
          <pc:docMk/>
          <pc:sldMk cId="1789405768" sldId="556"/>
        </pc:sldMkLst>
      </pc:sldChg>
      <pc:sldChg chg="add del">
        <pc:chgData name="TAN Mei Yi [Harrisdale Senior High School]" userId="f9f029c9-d743-4d60-9f2c-e74bdec1ab07" providerId="ADAL" clId="{9C903BBF-100E-4DC9-84D4-A2D447277C9F}" dt="2023-03-21T01:57:39.629" v="34" actId="47"/>
        <pc:sldMkLst>
          <pc:docMk/>
          <pc:sldMk cId="3798446303" sldId="557"/>
        </pc:sldMkLst>
      </pc:sldChg>
      <pc:sldChg chg="add del">
        <pc:chgData name="TAN Mei Yi [Harrisdale Senior High School]" userId="f9f029c9-d743-4d60-9f2c-e74bdec1ab07" providerId="ADAL" clId="{9C903BBF-100E-4DC9-84D4-A2D447277C9F}" dt="2023-03-21T01:57:39.629" v="34" actId="47"/>
        <pc:sldMkLst>
          <pc:docMk/>
          <pc:sldMk cId="2159784720" sldId="558"/>
        </pc:sldMkLst>
      </pc:sldChg>
      <pc:sldChg chg="add">
        <pc:chgData name="TAN Mei Yi [Harrisdale Senior High School]" userId="f9f029c9-d743-4d60-9f2c-e74bdec1ab07" providerId="ADAL" clId="{9C903BBF-100E-4DC9-84D4-A2D447277C9F}" dt="2023-03-21T01:55:29.019" v="33"/>
        <pc:sldMkLst>
          <pc:docMk/>
          <pc:sldMk cId="1972687279" sldId="559"/>
        </pc:sldMkLst>
      </pc:sldChg>
      <pc:sldChg chg="del">
        <pc:chgData name="TAN Mei Yi [Harrisdale Senior High School]" userId="f9f029c9-d743-4d60-9f2c-e74bdec1ab07" providerId="ADAL" clId="{9C903BBF-100E-4DC9-84D4-A2D447277C9F}" dt="2023-03-21T01:55:26.629" v="32" actId="47"/>
        <pc:sldMkLst>
          <pc:docMk/>
          <pc:sldMk cId="3099332800" sldId="559"/>
        </pc:sldMkLst>
      </pc:sldChg>
      <pc:sldChg chg="del">
        <pc:chgData name="TAN Mei Yi [Harrisdale Senior High School]" userId="f9f029c9-d743-4d60-9f2c-e74bdec1ab07" providerId="ADAL" clId="{9C903BBF-100E-4DC9-84D4-A2D447277C9F}" dt="2023-03-21T01:55:26.629" v="32" actId="47"/>
        <pc:sldMkLst>
          <pc:docMk/>
          <pc:sldMk cId="2359057682" sldId="560"/>
        </pc:sldMkLst>
      </pc:sldChg>
      <pc:sldChg chg="addSp delSp modSp add mod delAnim modAnim">
        <pc:chgData name="TAN Mei Yi [Harrisdale Senior High School]" userId="f9f029c9-d743-4d60-9f2c-e74bdec1ab07" providerId="ADAL" clId="{9C903BBF-100E-4DC9-84D4-A2D447277C9F}" dt="2023-03-21T02:14:44.021" v="719" actId="20577"/>
        <pc:sldMkLst>
          <pc:docMk/>
          <pc:sldMk cId="1304391280" sldId="561"/>
        </pc:sldMkLst>
        <pc:spChg chg="mod">
          <ac:chgData name="TAN Mei Yi [Harrisdale Senior High School]" userId="f9f029c9-d743-4d60-9f2c-e74bdec1ab07" providerId="ADAL" clId="{9C903BBF-100E-4DC9-84D4-A2D447277C9F}" dt="2023-03-21T02:08:56.566" v="462" actId="404"/>
          <ac:spMkLst>
            <pc:docMk/>
            <pc:sldMk cId="1304391280" sldId="561"/>
            <ac:spMk id="18" creationId="{3F4685FF-047F-8551-6F31-A8E1E46A280B}"/>
          </ac:spMkLst>
        </pc:spChg>
        <pc:spChg chg="add mod">
          <ac:chgData name="TAN Mei Yi [Harrisdale Senior High School]" userId="f9f029c9-d743-4d60-9f2c-e74bdec1ab07" providerId="ADAL" clId="{9C903BBF-100E-4DC9-84D4-A2D447277C9F}" dt="2023-03-21T02:08:29.403" v="443" actId="1076"/>
          <ac:spMkLst>
            <pc:docMk/>
            <pc:sldMk cId="1304391280" sldId="561"/>
            <ac:spMk id="34" creationId="{68903EB1-A478-A728-F4DA-05049B53D67D}"/>
          </ac:spMkLst>
        </pc:spChg>
        <pc:spChg chg="add mod">
          <ac:chgData name="TAN Mei Yi [Harrisdale Senior High School]" userId="f9f029c9-d743-4d60-9f2c-e74bdec1ab07" providerId="ADAL" clId="{9C903BBF-100E-4DC9-84D4-A2D447277C9F}" dt="2023-03-21T02:09:11.227" v="476" actId="20577"/>
          <ac:spMkLst>
            <pc:docMk/>
            <pc:sldMk cId="1304391280" sldId="561"/>
            <ac:spMk id="35" creationId="{86C76A4C-C742-B2D7-7C5D-CA608070AFC7}"/>
          </ac:spMkLst>
        </pc:spChg>
        <pc:spChg chg="add mod">
          <ac:chgData name="TAN Mei Yi [Harrisdale Senior High School]" userId="f9f029c9-d743-4d60-9f2c-e74bdec1ab07" providerId="ADAL" clId="{9C903BBF-100E-4DC9-84D4-A2D447277C9F}" dt="2023-03-21T02:09:36.484" v="499" actId="1076"/>
          <ac:spMkLst>
            <pc:docMk/>
            <pc:sldMk cId="1304391280" sldId="561"/>
            <ac:spMk id="36" creationId="{10E6B008-412B-C7F5-9EA5-16FBAE31D779}"/>
          </ac:spMkLst>
        </pc:spChg>
        <pc:spChg chg="add mod">
          <ac:chgData name="TAN Mei Yi [Harrisdale Senior High School]" userId="f9f029c9-d743-4d60-9f2c-e74bdec1ab07" providerId="ADAL" clId="{9C903BBF-100E-4DC9-84D4-A2D447277C9F}" dt="2023-03-21T02:11:26.825" v="507" actId="14100"/>
          <ac:spMkLst>
            <pc:docMk/>
            <pc:sldMk cId="1304391280" sldId="561"/>
            <ac:spMk id="37" creationId="{D9FDFDE9-F3AB-629C-94AC-E242F5575088}"/>
          </ac:spMkLst>
        </pc:spChg>
        <pc:spChg chg="add mod">
          <ac:chgData name="TAN Mei Yi [Harrisdale Senior High School]" userId="f9f029c9-d743-4d60-9f2c-e74bdec1ab07" providerId="ADAL" clId="{9C903BBF-100E-4DC9-84D4-A2D447277C9F}" dt="2023-03-21T02:11:55.375" v="544" actId="1076"/>
          <ac:spMkLst>
            <pc:docMk/>
            <pc:sldMk cId="1304391280" sldId="561"/>
            <ac:spMk id="38" creationId="{D9EF1A72-C269-AD2D-A9C5-B9678FB43747}"/>
          </ac:spMkLst>
        </pc:spChg>
        <pc:spChg chg="add mod">
          <ac:chgData name="TAN Mei Yi [Harrisdale Senior High School]" userId="f9f029c9-d743-4d60-9f2c-e74bdec1ab07" providerId="ADAL" clId="{9C903BBF-100E-4DC9-84D4-A2D447277C9F}" dt="2023-03-21T02:12:13.770" v="563"/>
          <ac:spMkLst>
            <pc:docMk/>
            <pc:sldMk cId="1304391280" sldId="561"/>
            <ac:spMk id="39" creationId="{B3CDD0C4-A7C5-D335-9CB8-353BFEDE954D}"/>
          </ac:spMkLst>
        </pc:spChg>
        <pc:spChg chg="add mod">
          <ac:chgData name="TAN Mei Yi [Harrisdale Senior High School]" userId="f9f029c9-d743-4d60-9f2c-e74bdec1ab07" providerId="ADAL" clId="{9C903BBF-100E-4DC9-84D4-A2D447277C9F}" dt="2023-03-21T02:12:38.954" v="595" actId="1076"/>
          <ac:spMkLst>
            <pc:docMk/>
            <pc:sldMk cId="1304391280" sldId="561"/>
            <ac:spMk id="40" creationId="{6BC1A983-43A6-1EA9-0A18-55AA5C7D97A0}"/>
          </ac:spMkLst>
        </pc:spChg>
        <pc:spChg chg="add mod">
          <ac:chgData name="TAN Mei Yi [Harrisdale Senior High School]" userId="f9f029c9-d743-4d60-9f2c-e74bdec1ab07" providerId="ADAL" clId="{9C903BBF-100E-4DC9-84D4-A2D447277C9F}" dt="2023-03-21T02:13:34.774" v="657" actId="20577"/>
          <ac:spMkLst>
            <pc:docMk/>
            <pc:sldMk cId="1304391280" sldId="561"/>
            <ac:spMk id="41" creationId="{1A955D01-19FD-EA7F-8D5A-A68C83E3C08D}"/>
          </ac:spMkLst>
        </pc:spChg>
        <pc:spChg chg="add mod">
          <ac:chgData name="TAN Mei Yi [Harrisdale Senior High School]" userId="f9f029c9-d743-4d60-9f2c-e74bdec1ab07" providerId="ADAL" clId="{9C903BBF-100E-4DC9-84D4-A2D447277C9F}" dt="2023-03-21T02:13:54.232" v="671" actId="1076"/>
          <ac:spMkLst>
            <pc:docMk/>
            <pc:sldMk cId="1304391280" sldId="561"/>
            <ac:spMk id="42" creationId="{A77B5616-F1F4-BAAC-3D13-678F5DE5EA0F}"/>
          </ac:spMkLst>
        </pc:spChg>
        <pc:spChg chg="add mod">
          <ac:chgData name="TAN Mei Yi [Harrisdale Senior High School]" userId="f9f029c9-d743-4d60-9f2c-e74bdec1ab07" providerId="ADAL" clId="{9C903BBF-100E-4DC9-84D4-A2D447277C9F}" dt="2023-03-21T02:14:12.486" v="680" actId="1076"/>
          <ac:spMkLst>
            <pc:docMk/>
            <pc:sldMk cId="1304391280" sldId="561"/>
            <ac:spMk id="43" creationId="{60C6C2FF-4746-E026-7973-EACA8F66D106}"/>
          </ac:spMkLst>
        </pc:spChg>
        <pc:spChg chg="add mod">
          <ac:chgData name="TAN Mei Yi [Harrisdale Senior High School]" userId="f9f029c9-d743-4d60-9f2c-e74bdec1ab07" providerId="ADAL" clId="{9C903BBF-100E-4DC9-84D4-A2D447277C9F}" dt="2023-03-21T02:14:34.830" v="711" actId="1076"/>
          <ac:spMkLst>
            <pc:docMk/>
            <pc:sldMk cId="1304391280" sldId="561"/>
            <ac:spMk id="44" creationId="{E8B1FD35-BC93-2DBE-B8CA-71EF7E7F027A}"/>
          </ac:spMkLst>
        </pc:spChg>
        <pc:spChg chg="add mod">
          <ac:chgData name="TAN Mei Yi [Harrisdale Senior High School]" userId="f9f029c9-d743-4d60-9f2c-e74bdec1ab07" providerId="ADAL" clId="{9C903BBF-100E-4DC9-84D4-A2D447277C9F}" dt="2023-03-21T02:14:44.021" v="719" actId="20577"/>
          <ac:spMkLst>
            <pc:docMk/>
            <pc:sldMk cId="1304391280" sldId="561"/>
            <ac:spMk id="45" creationId="{93C0B39C-EC7C-9A42-FB4B-C27C15E03C35}"/>
          </ac:spMkLst>
        </pc:spChg>
        <pc:grpChg chg="del">
          <ac:chgData name="TAN Mei Yi [Harrisdale Senior High School]" userId="f9f029c9-d743-4d60-9f2c-e74bdec1ab07" providerId="ADAL" clId="{9C903BBF-100E-4DC9-84D4-A2D447277C9F}" dt="2023-03-21T02:06:42.015" v="442" actId="478"/>
          <ac:grpSpMkLst>
            <pc:docMk/>
            <pc:sldMk cId="1304391280" sldId="561"/>
            <ac:grpSpMk id="11" creationId="{33972F3D-A065-7876-4425-DDDA3E90C08E}"/>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26" creationId="{837D1F3C-BA16-5690-3EE9-29903E3E9186}"/>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29" creationId="{CAE2E5B2-F735-F8F1-E9D9-C3A11530BA1D}"/>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66" creationId="{354970DF-CEC9-FC65-1644-CDFAC5D70B2A}"/>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72" creationId="{87AAB8A3-6C16-EB72-A264-423E12C58C1A}"/>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76" creationId="{E7269847-25BE-64D6-B7AD-52F9BE247AC5}"/>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82" creationId="{03FD5E0A-4671-A6DE-C6B6-8BB0DBB796F7}"/>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84" creationId="{C93411A4-2CC7-D535-010B-0A9D6748E6E5}"/>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224" creationId="{1C6465F5-73B2-0019-1D5D-3ED9FF07D51D}"/>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233" creationId="{C3A50902-4543-2AA4-B659-7A17C4932E30}"/>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234" creationId="{E127461F-31D4-5648-0A89-CD007A36F29B}"/>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246" creationId="{78510B54-F7EE-BC85-68B1-A9E337FDBF30}"/>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250" creationId="{D1066E3F-DD42-0CC6-912D-AF12440CE7EB}"/>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297" creationId="{9059BD4A-DA54-BDB5-D2BE-7B72B1A402E2}"/>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298" creationId="{9096F192-0222-C15D-B2DF-E1AE1F693017}"/>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303" creationId="{826E5171-DB6A-A5B3-90FF-9C61DAF34821}"/>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313" creationId="{A4EF11AE-96CB-5EF6-3EFC-91544B87F94D}"/>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321" creationId="{CF75DF55-DAD0-1928-6EBC-F9F8493D4DC4}"/>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324" creationId="{59C6A6AC-D4F1-877E-7EB7-0ADA9B776B29}"/>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329" creationId="{AF96C926-9257-DF0E-31D4-C62F544C0F84}"/>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343" creationId="{A910D5E4-C189-D2A5-E757-D0125E4068AC}"/>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344" creationId="{59BA55FE-9212-CD29-A77B-EF4508132C46}"/>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352" creationId="{B983DAC5-A8E3-4775-71B5-479267DCB981}"/>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353" creationId="{5734FEC7-57D1-4728-38E4-F4DCCA1CD364}"/>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354" creationId="{DBAA8161-7A2F-C2B2-C826-AA002B509892}"/>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355" creationId="{2F9841F2-73EF-03CE-ABF1-D45A9451D856}"/>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363" creationId="{9026B369-424B-50CA-55F8-E6615ABDA9AE}"/>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366" creationId="{A400C9D5-9667-DC3B-5DD9-DED3C173C0DE}"/>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380" creationId="{6D2D6D19-3F22-5685-0A70-09C3BC745686}"/>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388" creationId="{F2788667-7DE0-6D81-44BE-860002AD1CA3}"/>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393" creationId="{C1A2C924-10BE-208B-23F1-1CEA1426F0B9}"/>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399" creationId="{1D5304D0-AF2F-1225-BAE8-B1E70E11032C}"/>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400" creationId="{E646095A-CADA-3638-AA84-00C3342C6CB3}"/>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409" creationId="{A483FCAD-C8EA-9C24-BB59-04EC9C8B2EB5}"/>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424" creationId="{B12846BC-6A83-B2C5-4D0C-BFBEEEB9DC1A}"/>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434" creationId="{E7FC6548-43C8-DEFE-AD16-E8F0A7E12909}"/>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456" creationId="{E5B1FC2D-89C7-CFFC-5E61-BFA6CF1E7311}"/>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457" creationId="{2AB61085-CE07-B193-C08E-BBCF60E4EFB1}"/>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458" creationId="{0A539DFF-EC59-E6D7-5235-E6D6E9FF8D91}"/>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459" creationId="{C94570D3-7E77-21B1-5182-F13CF3C1FBAE}"/>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460" creationId="{CCE0E003-C62A-6A1A-566E-D28FD39E520C}"/>
          </ac:grpSpMkLst>
        </pc:grpChg>
        <pc:picChg chg="del">
          <ac:chgData name="TAN Mei Yi [Harrisdale Senior High School]" userId="f9f029c9-d743-4d60-9f2c-e74bdec1ab07" providerId="ADAL" clId="{9C903BBF-100E-4DC9-84D4-A2D447277C9F}" dt="2023-03-21T02:03:09.654" v="71" actId="478"/>
          <ac:picMkLst>
            <pc:docMk/>
            <pc:sldMk cId="1304391280" sldId="561"/>
            <ac:picMk id="2" creationId="{00000000-0000-0000-0000-000000000000}"/>
          </ac:picMkLst>
        </pc:picChg>
        <pc:picChg chg="del">
          <ac:chgData name="TAN Mei Yi [Harrisdale Senior High School]" userId="f9f029c9-d743-4d60-9f2c-e74bdec1ab07" providerId="ADAL" clId="{9C903BBF-100E-4DC9-84D4-A2D447277C9F}" dt="2023-03-21T02:03:11.148" v="72" actId="478"/>
          <ac:picMkLst>
            <pc:docMk/>
            <pc:sldMk cId="1304391280" sldId="561"/>
            <ac:picMk id="3" creationId="{00000000-0000-0000-0000-000000000000}"/>
          </ac:picMkLst>
        </pc:picChg>
        <pc:picChg chg="add del mod">
          <ac:chgData name="TAN Mei Yi [Harrisdale Senior High School]" userId="f9f029c9-d743-4d60-9f2c-e74bdec1ab07" providerId="ADAL" clId="{9C903BBF-100E-4DC9-84D4-A2D447277C9F}" dt="2023-03-21T02:06:29.569" v="441" actId="478"/>
          <ac:picMkLst>
            <pc:docMk/>
            <pc:sldMk cId="1304391280" sldId="561"/>
            <ac:picMk id="33" creationId="{2E95D38A-B8A6-6381-3C8D-BF2C5FA0A554}"/>
          </ac:picMkLst>
        </pc:picChg>
        <pc:inkChg chg="del">
          <ac:chgData name="TAN Mei Yi [Harrisdale Senior High School]" userId="f9f029c9-d743-4d60-9f2c-e74bdec1ab07" providerId="ADAL" clId="{9C903BBF-100E-4DC9-84D4-A2D447277C9F}" dt="2023-03-21T02:06:42.015" v="442" actId="478"/>
          <ac:inkMkLst>
            <pc:docMk/>
            <pc:sldMk cId="1304391280" sldId="561"/>
            <ac:inkMk id="74" creationId="{675CACEE-7F54-EF3C-BC2B-52759D281342}"/>
          </ac:inkMkLst>
        </pc:inkChg>
        <pc:inkChg chg="del">
          <ac:chgData name="TAN Mei Yi [Harrisdale Senior High School]" userId="f9f029c9-d743-4d60-9f2c-e74bdec1ab07" providerId="ADAL" clId="{9C903BBF-100E-4DC9-84D4-A2D447277C9F}" dt="2023-03-21T02:06:42.015" v="442" actId="478"/>
          <ac:inkMkLst>
            <pc:docMk/>
            <pc:sldMk cId="1304391280" sldId="561"/>
            <ac:inkMk id="299" creationId="{3E1FDCB1-3362-BE2D-8B04-4F6EC3E7C297}"/>
          </ac:inkMkLst>
        </pc:inkChg>
        <pc:inkChg chg="del">
          <ac:chgData name="TAN Mei Yi [Harrisdale Senior High School]" userId="f9f029c9-d743-4d60-9f2c-e74bdec1ab07" providerId="ADAL" clId="{9C903BBF-100E-4DC9-84D4-A2D447277C9F}" dt="2023-03-21T02:06:42.015" v="442" actId="478"/>
          <ac:inkMkLst>
            <pc:docMk/>
            <pc:sldMk cId="1304391280" sldId="561"/>
            <ac:inkMk id="300" creationId="{261513CF-D593-F619-B3A2-CDA90739F7A2}"/>
          </ac:inkMkLst>
        </pc:inkChg>
        <pc:inkChg chg="del">
          <ac:chgData name="TAN Mei Yi [Harrisdale Senior High School]" userId="f9f029c9-d743-4d60-9f2c-e74bdec1ab07" providerId="ADAL" clId="{9C903BBF-100E-4DC9-84D4-A2D447277C9F}" dt="2023-03-21T02:06:42.015" v="442" actId="478"/>
          <ac:inkMkLst>
            <pc:docMk/>
            <pc:sldMk cId="1304391280" sldId="561"/>
            <ac:inkMk id="311" creationId="{9825D019-B381-FFF9-5155-1104682A13EE}"/>
          </ac:inkMkLst>
        </pc:inkChg>
        <pc:inkChg chg="del">
          <ac:chgData name="TAN Mei Yi [Harrisdale Senior High School]" userId="f9f029c9-d743-4d60-9f2c-e74bdec1ab07" providerId="ADAL" clId="{9C903BBF-100E-4DC9-84D4-A2D447277C9F}" dt="2023-03-21T02:06:42.015" v="442" actId="478"/>
          <ac:inkMkLst>
            <pc:docMk/>
            <pc:sldMk cId="1304391280" sldId="561"/>
            <ac:inkMk id="323" creationId="{8666B671-D669-A76F-913B-9695B75D7F1E}"/>
          </ac:inkMkLst>
        </pc:inkChg>
      </pc:sldChg>
      <pc:sldChg chg="add del">
        <pc:chgData name="TAN Mei Yi [Harrisdale Senior High School]" userId="f9f029c9-d743-4d60-9f2c-e74bdec1ab07" providerId="ADAL" clId="{9C903BBF-100E-4DC9-84D4-A2D447277C9F}" dt="2023-03-21T02:00:58.956" v="70" actId="47"/>
        <pc:sldMkLst>
          <pc:docMk/>
          <pc:sldMk cId="814694649" sldId="562"/>
        </pc:sldMkLst>
      </pc:sldChg>
      <pc:sldChg chg="addSp delSp modSp add mod">
        <pc:chgData name="TAN Mei Yi [Harrisdale Senior High School]" userId="f9f029c9-d743-4d60-9f2c-e74bdec1ab07" providerId="ADAL" clId="{9C903BBF-100E-4DC9-84D4-A2D447277C9F}" dt="2023-03-21T02:00:00.272" v="64"/>
        <pc:sldMkLst>
          <pc:docMk/>
          <pc:sldMk cId="1968239671" sldId="563"/>
        </pc:sldMkLst>
        <pc:spChg chg="add mod">
          <ac:chgData name="TAN Mei Yi [Harrisdale Senior High School]" userId="f9f029c9-d743-4d60-9f2c-e74bdec1ab07" providerId="ADAL" clId="{9C903BBF-100E-4DC9-84D4-A2D447277C9F}" dt="2023-03-21T02:00:00.272" v="64"/>
          <ac:spMkLst>
            <pc:docMk/>
            <pc:sldMk cId="1968239671" sldId="563"/>
            <ac:spMk id="2" creationId="{DAA74648-25A2-0C2D-ACF0-9B0E4408349F}"/>
          </ac:spMkLst>
        </pc:spChg>
        <pc:spChg chg="del">
          <ac:chgData name="TAN Mei Yi [Harrisdale Senior High School]" userId="f9f029c9-d743-4d60-9f2c-e74bdec1ab07" providerId="ADAL" clId="{9C903BBF-100E-4DC9-84D4-A2D447277C9F}" dt="2023-03-21T01:59:59.980" v="63" actId="478"/>
          <ac:spMkLst>
            <pc:docMk/>
            <pc:sldMk cId="1968239671" sldId="563"/>
            <ac:spMk id="20" creationId="{9EBEE264-396E-4E54-8000-6F24F770F99A}"/>
          </ac:spMkLst>
        </pc:spChg>
      </pc:sldChg>
      <pc:sldChg chg="del">
        <pc:chgData name="TAN Mei Yi [Harrisdale Senior High School]" userId="f9f029c9-d743-4d60-9f2c-e74bdec1ab07" providerId="ADAL" clId="{9C903BBF-100E-4DC9-84D4-A2D447277C9F}" dt="2023-03-21T01:55:26.629" v="32" actId="47"/>
        <pc:sldMkLst>
          <pc:docMk/>
          <pc:sldMk cId="1384065172" sldId="564"/>
        </pc:sldMkLst>
      </pc:sldChg>
      <pc:sldChg chg="del">
        <pc:chgData name="TAN Mei Yi [Harrisdale Senior High School]" userId="f9f029c9-d743-4d60-9f2c-e74bdec1ab07" providerId="ADAL" clId="{9C903BBF-100E-4DC9-84D4-A2D447277C9F}" dt="2023-03-21T01:55:26.629" v="32" actId="47"/>
        <pc:sldMkLst>
          <pc:docMk/>
          <pc:sldMk cId="1976712290" sldId="565"/>
        </pc:sldMkLst>
      </pc:sldChg>
      <pc:sldChg chg="add del">
        <pc:chgData name="TAN Mei Yi [Harrisdale Senior High School]" userId="f9f029c9-d743-4d60-9f2c-e74bdec1ab07" providerId="ADAL" clId="{9C903BBF-100E-4DC9-84D4-A2D447277C9F}" dt="2023-03-21T01:57:39.629" v="34" actId="47"/>
        <pc:sldMkLst>
          <pc:docMk/>
          <pc:sldMk cId="2069446304" sldId="565"/>
        </pc:sldMkLst>
      </pc:sldChg>
      <pc:sldChg chg="add del">
        <pc:chgData name="TAN Mei Yi [Harrisdale Senior High School]" userId="f9f029c9-d743-4d60-9f2c-e74bdec1ab07" providerId="ADAL" clId="{9C903BBF-100E-4DC9-84D4-A2D447277C9F}" dt="2023-03-21T01:57:43.009" v="35" actId="47"/>
        <pc:sldMkLst>
          <pc:docMk/>
          <pc:sldMk cId="2433289145" sldId="566"/>
        </pc:sldMkLst>
      </pc:sldChg>
      <pc:sldChg chg="add">
        <pc:chgData name="TAN Mei Yi [Harrisdale Senior High School]" userId="f9f029c9-d743-4d60-9f2c-e74bdec1ab07" providerId="ADAL" clId="{9C903BBF-100E-4DC9-84D4-A2D447277C9F}" dt="2023-03-21T01:55:29.019" v="33"/>
        <pc:sldMkLst>
          <pc:docMk/>
          <pc:sldMk cId="2360433333" sldId="567"/>
        </pc:sldMkLst>
      </pc:sldChg>
      <pc:sldChg chg="add del">
        <pc:chgData name="TAN Mei Yi [Harrisdale Senior High School]" userId="f9f029c9-d743-4d60-9f2c-e74bdec1ab07" providerId="ADAL" clId="{9C903BBF-100E-4DC9-84D4-A2D447277C9F}" dt="2023-03-21T02:00:58.956" v="70" actId="47"/>
        <pc:sldMkLst>
          <pc:docMk/>
          <pc:sldMk cId="4254292631" sldId="569"/>
        </pc:sldMkLst>
      </pc:sldChg>
      <pc:sldChg chg="add">
        <pc:chgData name="TAN Mei Yi [Harrisdale Senior High School]" userId="f9f029c9-d743-4d60-9f2c-e74bdec1ab07" providerId="ADAL" clId="{9C903BBF-100E-4DC9-84D4-A2D447277C9F}" dt="2023-03-21T01:55:29.019" v="33"/>
        <pc:sldMkLst>
          <pc:docMk/>
          <pc:sldMk cId="1818209407" sldId="570"/>
        </pc:sldMkLst>
      </pc:sldChg>
      <pc:sldChg chg="add">
        <pc:chgData name="TAN Mei Yi [Harrisdale Senior High School]" userId="f9f029c9-d743-4d60-9f2c-e74bdec1ab07" providerId="ADAL" clId="{9C903BBF-100E-4DC9-84D4-A2D447277C9F}" dt="2023-03-21T01:55:29.019" v="33"/>
        <pc:sldMkLst>
          <pc:docMk/>
          <pc:sldMk cId="568257813" sldId="571"/>
        </pc:sldMkLst>
      </pc:sldChg>
      <pc:sldChg chg="addSp delSp modSp add mod">
        <pc:chgData name="TAN Mei Yi [Harrisdale Senior High School]" userId="f9f029c9-d743-4d60-9f2c-e74bdec1ab07" providerId="ADAL" clId="{9C903BBF-100E-4DC9-84D4-A2D447277C9F}" dt="2023-03-21T02:00:03.454" v="66"/>
        <pc:sldMkLst>
          <pc:docMk/>
          <pc:sldMk cId="1605820390" sldId="572"/>
        </pc:sldMkLst>
        <pc:spChg chg="add mod">
          <ac:chgData name="TAN Mei Yi [Harrisdale Senior High School]" userId="f9f029c9-d743-4d60-9f2c-e74bdec1ab07" providerId="ADAL" clId="{9C903BBF-100E-4DC9-84D4-A2D447277C9F}" dt="2023-03-21T02:00:03.454" v="66"/>
          <ac:spMkLst>
            <pc:docMk/>
            <pc:sldMk cId="1605820390" sldId="572"/>
            <ac:spMk id="4" creationId="{8853F7C2-CE1E-CB15-0F1D-419BDD31EDEA}"/>
          </ac:spMkLst>
        </pc:spChg>
        <pc:spChg chg="del">
          <ac:chgData name="TAN Mei Yi [Harrisdale Senior High School]" userId="f9f029c9-d743-4d60-9f2c-e74bdec1ab07" providerId="ADAL" clId="{9C903BBF-100E-4DC9-84D4-A2D447277C9F}" dt="2023-03-21T02:00:03.222" v="65" actId="478"/>
          <ac:spMkLst>
            <pc:docMk/>
            <pc:sldMk cId="1605820390" sldId="572"/>
            <ac:spMk id="6" creationId="{9EBEE264-396E-4E54-8000-6F24F770F99A}"/>
          </ac:spMkLst>
        </pc:spChg>
      </pc:sldChg>
      <pc:sldChg chg="addSp delSp modSp add mod">
        <pc:chgData name="TAN Mei Yi [Harrisdale Senior High School]" userId="f9f029c9-d743-4d60-9f2c-e74bdec1ab07" providerId="ADAL" clId="{9C903BBF-100E-4DC9-84D4-A2D447277C9F}" dt="2023-03-21T02:00:07.410" v="69"/>
        <pc:sldMkLst>
          <pc:docMk/>
          <pc:sldMk cId="2996753654" sldId="573"/>
        </pc:sldMkLst>
        <pc:spChg chg="del mod">
          <ac:chgData name="TAN Mei Yi [Harrisdale Senior High School]" userId="f9f029c9-d743-4d60-9f2c-e74bdec1ab07" providerId="ADAL" clId="{9C903BBF-100E-4DC9-84D4-A2D447277C9F}" dt="2023-03-21T02:00:07.098" v="68" actId="478"/>
          <ac:spMkLst>
            <pc:docMk/>
            <pc:sldMk cId="2996753654" sldId="573"/>
            <ac:spMk id="5" creationId="{9EBEE264-396E-4E54-8000-6F24F770F99A}"/>
          </ac:spMkLst>
        </pc:spChg>
        <pc:spChg chg="add mod">
          <ac:chgData name="TAN Mei Yi [Harrisdale Senior High School]" userId="f9f029c9-d743-4d60-9f2c-e74bdec1ab07" providerId="ADAL" clId="{9C903BBF-100E-4DC9-84D4-A2D447277C9F}" dt="2023-03-21T02:00:07.410" v="69"/>
          <ac:spMkLst>
            <pc:docMk/>
            <pc:sldMk cId="2996753654" sldId="573"/>
            <ac:spMk id="6" creationId="{388BE37A-6EAA-67A3-4D8C-BC539B8272E5}"/>
          </ac:spMkLst>
        </pc:spChg>
      </pc:sldChg>
      <pc:sldChg chg="del">
        <pc:chgData name="TAN Mei Yi [Harrisdale Senior High School]" userId="f9f029c9-d743-4d60-9f2c-e74bdec1ab07" providerId="ADAL" clId="{9C903BBF-100E-4DC9-84D4-A2D447277C9F}" dt="2023-03-21T01:55:26.629" v="32" actId="47"/>
        <pc:sldMkLst>
          <pc:docMk/>
          <pc:sldMk cId="3882738070" sldId="573"/>
        </pc:sldMkLst>
      </pc:sldChg>
      <pc:sldChg chg="addSp delSp modSp add mod delAnim modAnim">
        <pc:chgData name="TAN Mei Yi [Harrisdale Senior High School]" userId="f9f029c9-d743-4d60-9f2c-e74bdec1ab07" providerId="ADAL" clId="{9C903BBF-100E-4DC9-84D4-A2D447277C9F}" dt="2023-03-21T02:34:11.523" v="1240" actId="1076"/>
        <pc:sldMkLst>
          <pc:docMk/>
          <pc:sldMk cId="1946863750" sldId="574"/>
        </pc:sldMkLst>
        <pc:spChg chg="add mod">
          <ac:chgData name="TAN Mei Yi [Harrisdale Senior High School]" userId="f9f029c9-d743-4d60-9f2c-e74bdec1ab07" providerId="ADAL" clId="{9C903BBF-100E-4DC9-84D4-A2D447277C9F}" dt="2023-03-21T02:30:07.256" v="996" actId="1076"/>
          <ac:spMkLst>
            <pc:docMk/>
            <pc:sldMk cId="1946863750" sldId="574"/>
            <ac:spMk id="2" creationId="{402943F8-18E5-F269-7F8D-CCCBAE88C050}"/>
          </ac:spMkLst>
        </pc:spChg>
        <pc:spChg chg="add mod">
          <ac:chgData name="TAN Mei Yi [Harrisdale Senior High School]" userId="f9f029c9-d743-4d60-9f2c-e74bdec1ab07" providerId="ADAL" clId="{9C903BBF-100E-4DC9-84D4-A2D447277C9F}" dt="2023-03-21T02:30:09.611" v="997" actId="1076"/>
          <ac:spMkLst>
            <pc:docMk/>
            <pc:sldMk cId="1946863750" sldId="574"/>
            <ac:spMk id="3" creationId="{C1CCBEFA-93BE-3CEA-A25B-19293C40FA68}"/>
          </ac:spMkLst>
        </pc:spChg>
        <pc:spChg chg="add mod">
          <ac:chgData name="TAN Mei Yi [Harrisdale Senior High School]" userId="f9f029c9-d743-4d60-9f2c-e74bdec1ab07" providerId="ADAL" clId="{9C903BBF-100E-4DC9-84D4-A2D447277C9F}" dt="2023-03-21T02:31:11.792" v="1065" actId="1076"/>
          <ac:spMkLst>
            <pc:docMk/>
            <pc:sldMk cId="1946863750" sldId="574"/>
            <ac:spMk id="4" creationId="{5232E766-8924-798C-585B-B56942603946}"/>
          </ac:spMkLst>
        </pc:spChg>
        <pc:spChg chg="add mod">
          <ac:chgData name="TAN Mei Yi [Harrisdale Senior High School]" userId="f9f029c9-d743-4d60-9f2c-e74bdec1ab07" providerId="ADAL" clId="{9C903BBF-100E-4DC9-84D4-A2D447277C9F}" dt="2023-03-21T02:32:56.609" v="1145" actId="1076"/>
          <ac:spMkLst>
            <pc:docMk/>
            <pc:sldMk cId="1946863750" sldId="574"/>
            <ac:spMk id="5" creationId="{D9B4B0AC-61ED-BC01-7281-B2CA3F6F8A24}"/>
          </ac:spMkLst>
        </pc:spChg>
        <pc:spChg chg="add mod">
          <ac:chgData name="TAN Mei Yi [Harrisdale Senior High School]" userId="f9f029c9-d743-4d60-9f2c-e74bdec1ab07" providerId="ADAL" clId="{9C903BBF-100E-4DC9-84D4-A2D447277C9F}" dt="2023-03-21T02:33:15.041" v="1172" actId="20577"/>
          <ac:spMkLst>
            <pc:docMk/>
            <pc:sldMk cId="1946863750" sldId="574"/>
            <ac:spMk id="6" creationId="{84B80769-6AFB-69A7-BF37-DFAD3F9C240E}"/>
          </ac:spMkLst>
        </pc:spChg>
        <pc:spChg chg="add mod">
          <ac:chgData name="TAN Mei Yi [Harrisdale Senior High School]" userId="f9f029c9-d743-4d60-9f2c-e74bdec1ab07" providerId="ADAL" clId="{9C903BBF-100E-4DC9-84D4-A2D447277C9F}" dt="2023-03-21T02:33:31.631" v="1195" actId="1076"/>
          <ac:spMkLst>
            <pc:docMk/>
            <pc:sldMk cId="1946863750" sldId="574"/>
            <ac:spMk id="7" creationId="{75F2BE51-7BCA-DC46-2856-91CB523F463F}"/>
          </ac:spMkLst>
        </pc:spChg>
        <pc:spChg chg="add mod">
          <ac:chgData name="TAN Mei Yi [Harrisdale Senior High School]" userId="f9f029c9-d743-4d60-9f2c-e74bdec1ab07" providerId="ADAL" clId="{9C903BBF-100E-4DC9-84D4-A2D447277C9F}" dt="2023-03-21T02:33:50.063" v="1217" actId="1076"/>
          <ac:spMkLst>
            <pc:docMk/>
            <pc:sldMk cId="1946863750" sldId="574"/>
            <ac:spMk id="8" creationId="{3193B1B7-534F-1CC8-D363-C8CC7F38385A}"/>
          </ac:spMkLst>
        </pc:spChg>
        <pc:spChg chg="add mod">
          <ac:chgData name="TAN Mei Yi [Harrisdale Senior High School]" userId="f9f029c9-d743-4d60-9f2c-e74bdec1ab07" providerId="ADAL" clId="{9C903BBF-100E-4DC9-84D4-A2D447277C9F}" dt="2023-03-21T02:34:11.523" v="1240" actId="1076"/>
          <ac:spMkLst>
            <pc:docMk/>
            <pc:sldMk cId="1946863750" sldId="574"/>
            <ac:spMk id="9" creationId="{FB07B512-0FF8-AF02-761A-5BA2899DAB52}"/>
          </ac:spMkLst>
        </pc:spChg>
        <pc:spChg chg="mod">
          <ac:chgData name="TAN Mei Yi [Harrisdale Senior High School]" userId="f9f029c9-d743-4d60-9f2c-e74bdec1ab07" providerId="ADAL" clId="{9C903BBF-100E-4DC9-84D4-A2D447277C9F}" dt="2023-03-21T02:30:04.555" v="995" actId="1076"/>
          <ac:spMkLst>
            <pc:docMk/>
            <pc:sldMk cId="1946863750" sldId="574"/>
            <ac:spMk id="18" creationId="{3F4685FF-047F-8551-6F31-A8E1E46A280B}"/>
          </ac:spMkLst>
        </pc:spChg>
        <pc:spChg chg="mod">
          <ac:chgData name="TAN Mei Yi [Harrisdale Senior High School]" userId="f9f029c9-d743-4d60-9f2c-e74bdec1ab07" providerId="ADAL" clId="{9C903BBF-100E-4DC9-84D4-A2D447277C9F}" dt="2023-03-21T02:18:55.871" v="912" actId="123"/>
          <ac:spMkLst>
            <pc:docMk/>
            <pc:sldMk cId="1946863750" sldId="574"/>
            <ac:spMk id="34" creationId="{68903EB1-A478-A728-F4DA-05049B53D67D}"/>
          </ac:spMkLst>
        </pc:spChg>
        <pc:spChg chg="del mod">
          <ac:chgData name="TAN Mei Yi [Harrisdale Senior High School]" userId="f9f029c9-d743-4d60-9f2c-e74bdec1ab07" providerId="ADAL" clId="{9C903BBF-100E-4DC9-84D4-A2D447277C9F}" dt="2023-03-21T02:29:40.829" v="983" actId="478"/>
          <ac:spMkLst>
            <pc:docMk/>
            <pc:sldMk cId="1946863750" sldId="574"/>
            <ac:spMk id="35" creationId="{86C76A4C-C742-B2D7-7C5D-CA608070AFC7}"/>
          </ac:spMkLst>
        </pc:spChg>
        <pc:spChg chg="del mod">
          <ac:chgData name="TAN Mei Yi [Harrisdale Senior High School]" userId="f9f029c9-d743-4d60-9f2c-e74bdec1ab07" providerId="ADAL" clId="{9C903BBF-100E-4DC9-84D4-A2D447277C9F}" dt="2023-03-21T02:29:40.829" v="983" actId="478"/>
          <ac:spMkLst>
            <pc:docMk/>
            <pc:sldMk cId="1946863750" sldId="574"/>
            <ac:spMk id="36" creationId="{10E6B008-412B-C7F5-9EA5-16FBAE31D779}"/>
          </ac:spMkLst>
        </pc:spChg>
        <pc:spChg chg="del">
          <ac:chgData name="TAN Mei Yi [Harrisdale Senior High School]" userId="f9f029c9-d743-4d60-9f2c-e74bdec1ab07" providerId="ADAL" clId="{9C903BBF-100E-4DC9-84D4-A2D447277C9F}" dt="2023-03-21T02:17:25.318" v="732" actId="478"/>
          <ac:spMkLst>
            <pc:docMk/>
            <pc:sldMk cId="1946863750" sldId="574"/>
            <ac:spMk id="37" creationId="{D9FDFDE9-F3AB-629C-94AC-E242F5575088}"/>
          </ac:spMkLst>
        </pc:spChg>
        <pc:spChg chg="del">
          <ac:chgData name="TAN Mei Yi [Harrisdale Senior High School]" userId="f9f029c9-d743-4d60-9f2c-e74bdec1ab07" providerId="ADAL" clId="{9C903BBF-100E-4DC9-84D4-A2D447277C9F}" dt="2023-03-21T02:17:25.318" v="732" actId="478"/>
          <ac:spMkLst>
            <pc:docMk/>
            <pc:sldMk cId="1946863750" sldId="574"/>
            <ac:spMk id="38" creationId="{D9EF1A72-C269-AD2D-A9C5-B9678FB43747}"/>
          </ac:spMkLst>
        </pc:spChg>
        <pc:spChg chg="del">
          <ac:chgData name="TAN Mei Yi [Harrisdale Senior High School]" userId="f9f029c9-d743-4d60-9f2c-e74bdec1ab07" providerId="ADAL" clId="{9C903BBF-100E-4DC9-84D4-A2D447277C9F}" dt="2023-03-21T02:17:25.318" v="732" actId="478"/>
          <ac:spMkLst>
            <pc:docMk/>
            <pc:sldMk cId="1946863750" sldId="574"/>
            <ac:spMk id="39" creationId="{B3CDD0C4-A7C5-D335-9CB8-353BFEDE954D}"/>
          </ac:spMkLst>
        </pc:spChg>
        <pc:spChg chg="del">
          <ac:chgData name="TAN Mei Yi [Harrisdale Senior High School]" userId="f9f029c9-d743-4d60-9f2c-e74bdec1ab07" providerId="ADAL" clId="{9C903BBF-100E-4DC9-84D4-A2D447277C9F}" dt="2023-03-21T02:17:25.318" v="732" actId="478"/>
          <ac:spMkLst>
            <pc:docMk/>
            <pc:sldMk cId="1946863750" sldId="574"/>
            <ac:spMk id="40" creationId="{6BC1A983-43A6-1EA9-0A18-55AA5C7D97A0}"/>
          </ac:spMkLst>
        </pc:spChg>
        <pc:spChg chg="del">
          <ac:chgData name="TAN Mei Yi [Harrisdale Senior High School]" userId="f9f029c9-d743-4d60-9f2c-e74bdec1ab07" providerId="ADAL" clId="{9C903BBF-100E-4DC9-84D4-A2D447277C9F}" dt="2023-03-21T02:17:20.447" v="730" actId="478"/>
          <ac:spMkLst>
            <pc:docMk/>
            <pc:sldMk cId="1946863750" sldId="574"/>
            <ac:spMk id="41" creationId="{1A955D01-19FD-EA7F-8D5A-A68C83E3C08D}"/>
          </ac:spMkLst>
        </pc:spChg>
        <pc:spChg chg="del">
          <ac:chgData name="TAN Mei Yi [Harrisdale Senior High School]" userId="f9f029c9-d743-4d60-9f2c-e74bdec1ab07" providerId="ADAL" clId="{9C903BBF-100E-4DC9-84D4-A2D447277C9F}" dt="2023-03-21T02:17:20.447" v="730" actId="478"/>
          <ac:spMkLst>
            <pc:docMk/>
            <pc:sldMk cId="1946863750" sldId="574"/>
            <ac:spMk id="42" creationId="{A77B5616-F1F4-BAAC-3D13-678F5DE5EA0F}"/>
          </ac:spMkLst>
        </pc:spChg>
        <pc:spChg chg="del">
          <ac:chgData name="TAN Mei Yi [Harrisdale Senior High School]" userId="f9f029c9-d743-4d60-9f2c-e74bdec1ab07" providerId="ADAL" clId="{9C903BBF-100E-4DC9-84D4-A2D447277C9F}" dt="2023-03-21T02:17:22.878" v="731" actId="478"/>
          <ac:spMkLst>
            <pc:docMk/>
            <pc:sldMk cId="1946863750" sldId="574"/>
            <ac:spMk id="43" creationId="{60C6C2FF-4746-E026-7973-EACA8F66D106}"/>
          </ac:spMkLst>
        </pc:spChg>
        <pc:spChg chg="del">
          <ac:chgData name="TAN Mei Yi [Harrisdale Senior High School]" userId="f9f029c9-d743-4d60-9f2c-e74bdec1ab07" providerId="ADAL" clId="{9C903BBF-100E-4DC9-84D4-A2D447277C9F}" dt="2023-03-21T02:17:22.878" v="731" actId="478"/>
          <ac:spMkLst>
            <pc:docMk/>
            <pc:sldMk cId="1946863750" sldId="574"/>
            <ac:spMk id="44" creationId="{E8B1FD35-BC93-2DBE-B8CA-71EF7E7F027A}"/>
          </ac:spMkLst>
        </pc:spChg>
        <pc:spChg chg="del">
          <ac:chgData name="TAN Mei Yi [Harrisdale Senior High School]" userId="f9f029c9-d743-4d60-9f2c-e74bdec1ab07" providerId="ADAL" clId="{9C903BBF-100E-4DC9-84D4-A2D447277C9F}" dt="2023-03-21T02:17:22.878" v="731" actId="478"/>
          <ac:spMkLst>
            <pc:docMk/>
            <pc:sldMk cId="1946863750" sldId="574"/>
            <ac:spMk id="45" creationId="{93C0B39C-EC7C-9A42-FB4B-C27C15E03C35}"/>
          </ac:spMkLst>
        </pc:spChg>
      </pc:sldChg>
      <pc:sldChg chg="del">
        <pc:chgData name="TAN Mei Yi [Harrisdale Senior High School]" userId="f9f029c9-d743-4d60-9f2c-e74bdec1ab07" providerId="ADAL" clId="{9C903BBF-100E-4DC9-84D4-A2D447277C9F}" dt="2023-03-21T01:55:26.629" v="32" actId="47"/>
        <pc:sldMkLst>
          <pc:docMk/>
          <pc:sldMk cId="3292186429" sldId="585"/>
        </pc:sldMkLst>
      </pc:sldChg>
      <pc:sldChg chg="del">
        <pc:chgData name="TAN Mei Yi [Harrisdale Senior High School]" userId="f9f029c9-d743-4d60-9f2c-e74bdec1ab07" providerId="ADAL" clId="{9C903BBF-100E-4DC9-84D4-A2D447277C9F}" dt="2023-03-21T01:55:26.629" v="32" actId="47"/>
        <pc:sldMkLst>
          <pc:docMk/>
          <pc:sldMk cId="1153950275" sldId="586"/>
        </pc:sldMkLst>
      </pc:sldChg>
      <pc:sldChg chg="del">
        <pc:chgData name="TAN Mei Yi [Harrisdale Senior High School]" userId="f9f029c9-d743-4d60-9f2c-e74bdec1ab07" providerId="ADAL" clId="{9C903BBF-100E-4DC9-84D4-A2D447277C9F}" dt="2023-03-21T01:55:26.629" v="32" actId="47"/>
        <pc:sldMkLst>
          <pc:docMk/>
          <pc:sldMk cId="4063479745" sldId="587"/>
        </pc:sldMkLst>
      </pc:sldChg>
    </pc:docChg>
  </pc:docChgLst>
  <pc:docChgLst>
    <pc:chgData name="TAN Mei Yi [Harrisdale Senior High School]" userId="f9f029c9-d743-4d60-9f2c-e74bdec1ab07" providerId="ADAL" clId="{E78A49DA-0F89-4615-98B2-17D3D401C507}"/>
    <pc:docChg chg="undo custSel addSld delSld modSld">
      <pc:chgData name="TAN Mei Yi [Harrisdale Senior High School]" userId="f9f029c9-d743-4d60-9f2c-e74bdec1ab07" providerId="ADAL" clId="{E78A49DA-0F89-4615-98B2-17D3D401C507}" dt="2023-06-09T00:12:47.242" v="252" actId="20577"/>
      <pc:docMkLst>
        <pc:docMk/>
      </pc:docMkLst>
      <pc:sldChg chg="modSp add mod">
        <pc:chgData name="TAN Mei Yi [Harrisdale Senior High School]" userId="f9f029c9-d743-4d60-9f2c-e74bdec1ab07" providerId="ADAL" clId="{E78A49DA-0F89-4615-98B2-17D3D401C507}" dt="2023-06-08T03:42:19.531" v="45" actId="207"/>
        <pc:sldMkLst>
          <pc:docMk/>
          <pc:sldMk cId="2036594569" sldId="264"/>
        </pc:sldMkLst>
        <pc:spChg chg="mod">
          <ac:chgData name="TAN Mei Yi [Harrisdale Senior High School]" userId="f9f029c9-d743-4d60-9f2c-e74bdec1ab07" providerId="ADAL" clId="{E78A49DA-0F89-4615-98B2-17D3D401C507}" dt="2023-06-08T03:42:19.531" v="45" actId="207"/>
          <ac:spMkLst>
            <pc:docMk/>
            <pc:sldMk cId="2036594569" sldId="264"/>
            <ac:spMk id="7" creationId="{0CFA80A2-A9E0-4E8B-9082-92173389533E}"/>
          </ac:spMkLst>
        </pc:spChg>
      </pc:sldChg>
      <pc:sldChg chg="modSp add mod">
        <pc:chgData name="TAN Mei Yi [Harrisdale Senior High School]" userId="f9f029c9-d743-4d60-9f2c-e74bdec1ab07" providerId="ADAL" clId="{E78A49DA-0F89-4615-98B2-17D3D401C507}" dt="2023-06-09T00:12:47.242" v="252" actId="20577"/>
        <pc:sldMkLst>
          <pc:docMk/>
          <pc:sldMk cId="2027347139" sldId="268"/>
        </pc:sldMkLst>
        <pc:spChg chg="mod">
          <ac:chgData name="TAN Mei Yi [Harrisdale Senior High School]" userId="f9f029c9-d743-4d60-9f2c-e74bdec1ab07" providerId="ADAL" clId="{E78A49DA-0F89-4615-98B2-17D3D401C507}" dt="2023-06-09T00:12:47.242" v="252" actId="20577"/>
          <ac:spMkLst>
            <pc:docMk/>
            <pc:sldMk cId="2027347139" sldId="268"/>
            <ac:spMk id="4" creationId="{6AB441A5-4824-4EDF-8162-BDCD56D5E9E4}"/>
          </ac:spMkLst>
        </pc:spChg>
        <pc:spChg chg="mod">
          <ac:chgData name="TAN Mei Yi [Harrisdale Senior High School]" userId="f9f029c9-d743-4d60-9f2c-e74bdec1ab07" providerId="ADAL" clId="{E78A49DA-0F89-4615-98B2-17D3D401C507}" dt="2023-06-08T04:00:28.907" v="176" actId="113"/>
          <ac:spMkLst>
            <pc:docMk/>
            <pc:sldMk cId="2027347139" sldId="268"/>
            <ac:spMk id="5" creationId="{F95040A5-EBBD-40C1-A148-4B4A9991F96E}"/>
          </ac:spMkLst>
        </pc:spChg>
        <pc:spChg chg="mod">
          <ac:chgData name="TAN Mei Yi [Harrisdale Senior High School]" userId="f9f029c9-d743-4d60-9f2c-e74bdec1ab07" providerId="ADAL" clId="{E78A49DA-0F89-4615-98B2-17D3D401C507}" dt="2023-06-08T04:00:33.608" v="177" actId="113"/>
          <ac:spMkLst>
            <pc:docMk/>
            <pc:sldMk cId="2027347139" sldId="268"/>
            <ac:spMk id="7" creationId="{ED03A324-55E9-4A66-A716-CEC65FFE4909}"/>
          </ac:spMkLst>
        </pc:spChg>
      </pc:sldChg>
      <pc:sldChg chg="modSp add mod modAnim">
        <pc:chgData name="TAN Mei Yi [Harrisdale Senior High School]" userId="f9f029c9-d743-4d60-9f2c-e74bdec1ab07" providerId="ADAL" clId="{E78A49DA-0F89-4615-98B2-17D3D401C507}" dt="2023-06-08T04:00:54.890" v="182" actId="207"/>
        <pc:sldMkLst>
          <pc:docMk/>
          <pc:sldMk cId="4271663044" sldId="269"/>
        </pc:sldMkLst>
        <pc:spChg chg="mod">
          <ac:chgData name="TAN Mei Yi [Harrisdale Senior High School]" userId="f9f029c9-d743-4d60-9f2c-e74bdec1ab07" providerId="ADAL" clId="{E78A49DA-0F89-4615-98B2-17D3D401C507}" dt="2023-06-08T04:00:54.890" v="182" actId="207"/>
          <ac:spMkLst>
            <pc:docMk/>
            <pc:sldMk cId="4271663044" sldId="269"/>
            <ac:spMk id="3" creationId="{996B7CC1-6855-4A2E-BF27-499E8DABB954}"/>
          </ac:spMkLst>
        </pc:spChg>
        <pc:spChg chg="mod">
          <ac:chgData name="TAN Mei Yi [Harrisdale Senior High School]" userId="f9f029c9-d743-4d60-9f2c-e74bdec1ab07" providerId="ADAL" clId="{E78A49DA-0F89-4615-98B2-17D3D401C507}" dt="2023-06-08T03:44:53.728" v="89" actId="207"/>
          <ac:spMkLst>
            <pc:docMk/>
            <pc:sldMk cId="4271663044" sldId="269"/>
            <ac:spMk id="4" creationId="{6AB441A5-4824-4EDF-8162-BDCD56D5E9E4}"/>
          </ac:spMkLst>
        </pc:spChg>
        <pc:spChg chg="mod">
          <ac:chgData name="TAN Mei Yi [Harrisdale Senior High School]" userId="f9f029c9-d743-4d60-9f2c-e74bdec1ab07" providerId="ADAL" clId="{E78A49DA-0F89-4615-98B2-17D3D401C507}" dt="2023-06-08T04:00:50.205" v="180" actId="207"/>
          <ac:spMkLst>
            <pc:docMk/>
            <pc:sldMk cId="4271663044" sldId="269"/>
            <ac:spMk id="5" creationId="{F95040A5-EBBD-40C1-A148-4B4A9991F96E}"/>
          </ac:spMkLst>
        </pc:spChg>
        <pc:spChg chg="mod">
          <ac:chgData name="TAN Mei Yi [Harrisdale Senior High School]" userId="f9f029c9-d743-4d60-9f2c-e74bdec1ab07" providerId="ADAL" clId="{E78A49DA-0F89-4615-98B2-17D3D401C507}" dt="2023-06-08T04:00:54.890" v="182" actId="207"/>
          <ac:spMkLst>
            <pc:docMk/>
            <pc:sldMk cId="4271663044" sldId="269"/>
            <ac:spMk id="8" creationId="{0BB9620B-DF69-4F87-BC3B-57DC411CADEA}"/>
          </ac:spMkLst>
        </pc:spChg>
      </pc:sldChg>
      <pc:sldChg chg="modSp add mod">
        <pc:chgData name="TAN Mei Yi [Harrisdale Senior High School]" userId="f9f029c9-d743-4d60-9f2c-e74bdec1ab07" providerId="ADAL" clId="{E78A49DA-0F89-4615-98B2-17D3D401C507}" dt="2023-06-08T04:01:01.101" v="183" actId="113"/>
        <pc:sldMkLst>
          <pc:docMk/>
          <pc:sldMk cId="3089165907" sldId="270"/>
        </pc:sldMkLst>
        <pc:spChg chg="mod">
          <ac:chgData name="TAN Mei Yi [Harrisdale Senior High School]" userId="f9f029c9-d743-4d60-9f2c-e74bdec1ab07" providerId="ADAL" clId="{E78A49DA-0F89-4615-98B2-17D3D401C507}" dt="2023-06-08T03:44:59.483" v="91" actId="207"/>
          <ac:spMkLst>
            <pc:docMk/>
            <pc:sldMk cId="3089165907" sldId="270"/>
            <ac:spMk id="4" creationId="{6AB441A5-4824-4EDF-8162-BDCD56D5E9E4}"/>
          </ac:spMkLst>
        </pc:spChg>
        <pc:spChg chg="mod">
          <ac:chgData name="TAN Mei Yi [Harrisdale Senior High School]" userId="f9f029c9-d743-4d60-9f2c-e74bdec1ab07" providerId="ADAL" clId="{E78A49DA-0F89-4615-98B2-17D3D401C507}" dt="2023-06-08T04:01:01.101" v="183" actId="113"/>
          <ac:spMkLst>
            <pc:docMk/>
            <pc:sldMk cId="3089165907" sldId="270"/>
            <ac:spMk id="5" creationId="{F95040A5-EBBD-40C1-A148-4B4A9991F96E}"/>
          </ac:spMkLst>
        </pc:spChg>
      </pc:sldChg>
      <pc:sldChg chg="modSp add mod modAnim">
        <pc:chgData name="TAN Mei Yi [Harrisdale Senior High School]" userId="f9f029c9-d743-4d60-9f2c-e74bdec1ab07" providerId="ADAL" clId="{E78A49DA-0F89-4615-98B2-17D3D401C507}" dt="2023-06-09T00:07:48.959" v="189" actId="207"/>
        <pc:sldMkLst>
          <pc:docMk/>
          <pc:sldMk cId="3257440094" sldId="271"/>
        </pc:sldMkLst>
        <pc:spChg chg="mod">
          <ac:chgData name="TAN Mei Yi [Harrisdale Senior High School]" userId="f9f029c9-d743-4d60-9f2c-e74bdec1ab07" providerId="ADAL" clId="{E78A49DA-0F89-4615-98B2-17D3D401C507}" dt="2023-06-08T03:45:04.219" v="93" actId="207"/>
          <ac:spMkLst>
            <pc:docMk/>
            <pc:sldMk cId="3257440094" sldId="271"/>
            <ac:spMk id="4" creationId="{6AB441A5-4824-4EDF-8162-BDCD56D5E9E4}"/>
          </ac:spMkLst>
        </pc:spChg>
        <pc:spChg chg="mod">
          <ac:chgData name="TAN Mei Yi [Harrisdale Senior High School]" userId="f9f029c9-d743-4d60-9f2c-e74bdec1ab07" providerId="ADAL" clId="{E78A49DA-0F89-4615-98B2-17D3D401C507}" dt="2023-06-09T00:06:56.339" v="185" actId="207"/>
          <ac:spMkLst>
            <pc:docMk/>
            <pc:sldMk cId="3257440094" sldId="271"/>
            <ac:spMk id="5" creationId="{F95040A5-EBBD-40C1-A148-4B4A9991F96E}"/>
          </ac:spMkLst>
        </pc:spChg>
        <pc:spChg chg="mod">
          <ac:chgData name="TAN Mei Yi [Harrisdale Senior High School]" userId="f9f029c9-d743-4d60-9f2c-e74bdec1ab07" providerId="ADAL" clId="{E78A49DA-0F89-4615-98B2-17D3D401C507}" dt="2023-06-09T00:07:48.959" v="189" actId="207"/>
          <ac:spMkLst>
            <pc:docMk/>
            <pc:sldMk cId="3257440094" sldId="271"/>
            <ac:spMk id="7" creationId="{90EC2AD0-8DF7-4A3F-989F-7A21AD864E6A}"/>
          </ac:spMkLst>
        </pc:spChg>
      </pc:sldChg>
      <pc:sldChg chg="modSp add mod modAnim">
        <pc:chgData name="TAN Mei Yi [Harrisdale Senior High School]" userId="f9f029c9-d743-4d60-9f2c-e74bdec1ab07" providerId="ADAL" clId="{E78A49DA-0F89-4615-98B2-17D3D401C507}" dt="2023-06-09T00:08:14.269" v="196" actId="207"/>
        <pc:sldMkLst>
          <pc:docMk/>
          <pc:sldMk cId="1719514491" sldId="272"/>
        </pc:sldMkLst>
        <pc:spChg chg="mod">
          <ac:chgData name="TAN Mei Yi [Harrisdale Senior High School]" userId="f9f029c9-d743-4d60-9f2c-e74bdec1ab07" providerId="ADAL" clId="{E78A49DA-0F89-4615-98B2-17D3D401C507}" dt="2023-06-08T03:45:12.442" v="95" actId="207"/>
          <ac:spMkLst>
            <pc:docMk/>
            <pc:sldMk cId="1719514491" sldId="272"/>
            <ac:spMk id="4" creationId="{6AB441A5-4824-4EDF-8162-BDCD56D5E9E4}"/>
          </ac:spMkLst>
        </pc:spChg>
        <pc:spChg chg="mod">
          <ac:chgData name="TAN Mei Yi [Harrisdale Senior High School]" userId="f9f029c9-d743-4d60-9f2c-e74bdec1ab07" providerId="ADAL" clId="{E78A49DA-0F89-4615-98B2-17D3D401C507}" dt="2023-06-09T00:07:58.926" v="191" actId="113"/>
          <ac:spMkLst>
            <pc:docMk/>
            <pc:sldMk cId="1719514491" sldId="272"/>
            <ac:spMk id="5" creationId="{F95040A5-EBBD-40C1-A148-4B4A9991F96E}"/>
          </ac:spMkLst>
        </pc:spChg>
        <pc:spChg chg="mod">
          <ac:chgData name="TAN Mei Yi [Harrisdale Senior High School]" userId="f9f029c9-d743-4d60-9f2c-e74bdec1ab07" providerId="ADAL" clId="{E78A49DA-0F89-4615-98B2-17D3D401C507}" dt="2023-06-09T00:08:14.269" v="196" actId="207"/>
          <ac:spMkLst>
            <pc:docMk/>
            <pc:sldMk cId="1719514491" sldId="272"/>
            <ac:spMk id="7" creationId="{9D4C1DE6-E05F-4983-BD2C-B67A288E9417}"/>
          </ac:spMkLst>
        </pc:spChg>
      </pc:sldChg>
      <pc:sldChg chg="modSp add mod modAnim">
        <pc:chgData name="TAN Mei Yi [Harrisdale Senior High School]" userId="f9f029c9-d743-4d60-9f2c-e74bdec1ab07" providerId="ADAL" clId="{E78A49DA-0F89-4615-98B2-17D3D401C507}" dt="2023-06-09T00:08:44.683" v="202" actId="207"/>
        <pc:sldMkLst>
          <pc:docMk/>
          <pc:sldMk cId="1244387744" sldId="273"/>
        </pc:sldMkLst>
        <pc:spChg chg="mod">
          <ac:chgData name="TAN Mei Yi [Harrisdale Senior High School]" userId="f9f029c9-d743-4d60-9f2c-e74bdec1ab07" providerId="ADAL" clId="{E78A49DA-0F89-4615-98B2-17D3D401C507}" dt="2023-06-08T03:45:18.422" v="97" actId="207"/>
          <ac:spMkLst>
            <pc:docMk/>
            <pc:sldMk cId="1244387744" sldId="273"/>
            <ac:spMk id="4" creationId="{6AB441A5-4824-4EDF-8162-BDCD56D5E9E4}"/>
          </ac:spMkLst>
        </pc:spChg>
        <pc:spChg chg="mod">
          <ac:chgData name="TAN Mei Yi [Harrisdale Senior High School]" userId="f9f029c9-d743-4d60-9f2c-e74bdec1ab07" providerId="ADAL" clId="{E78A49DA-0F89-4615-98B2-17D3D401C507}" dt="2023-06-09T00:08:28.234" v="199" actId="207"/>
          <ac:spMkLst>
            <pc:docMk/>
            <pc:sldMk cId="1244387744" sldId="273"/>
            <ac:spMk id="5" creationId="{F95040A5-EBBD-40C1-A148-4B4A9991F96E}"/>
          </ac:spMkLst>
        </pc:spChg>
        <pc:spChg chg="mod">
          <ac:chgData name="TAN Mei Yi [Harrisdale Senior High School]" userId="f9f029c9-d743-4d60-9f2c-e74bdec1ab07" providerId="ADAL" clId="{E78A49DA-0F89-4615-98B2-17D3D401C507}" dt="2023-06-09T00:08:44.683" v="202" actId="207"/>
          <ac:spMkLst>
            <pc:docMk/>
            <pc:sldMk cId="1244387744" sldId="273"/>
            <ac:spMk id="7" creationId="{C1D23FFB-9F5D-40C2-95B3-8F16038CC34F}"/>
          </ac:spMkLst>
        </pc:spChg>
      </pc:sldChg>
      <pc:sldChg chg="modSp add mod modAnim">
        <pc:chgData name="TAN Mei Yi [Harrisdale Senior High School]" userId="f9f029c9-d743-4d60-9f2c-e74bdec1ab07" providerId="ADAL" clId="{E78A49DA-0F89-4615-98B2-17D3D401C507}" dt="2023-06-09T00:10:15.456" v="207" actId="207"/>
        <pc:sldMkLst>
          <pc:docMk/>
          <pc:sldMk cId="3108480479" sldId="274"/>
        </pc:sldMkLst>
        <pc:spChg chg="mod">
          <ac:chgData name="TAN Mei Yi [Harrisdale Senior High School]" userId="f9f029c9-d743-4d60-9f2c-e74bdec1ab07" providerId="ADAL" clId="{E78A49DA-0F89-4615-98B2-17D3D401C507}" dt="2023-06-08T03:45:24.092" v="99" actId="207"/>
          <ac:spMkLst>
            <pc:docMk/>
            <pc:sldMk cId="3108480479" sldId="274"/>
            <ac:spMk id="4" creationId="{6AB441A5-4824-4EDF-8162-BDCD56D5E9E4}"/>
          </ac:spMkLst>
        </pc:spChg>
        <pc:spChg chg="mod">
          <ac:chgData name="TAN Mei Yi [Harrisdale Senior High School]" userId="f9f029c9-d743-4d60-9f2c-e74bdec1ab07" providerId="ADAL" clId="{E78A49DA-0F89-4615-98B2-17D3D401C507}" dt="2023-06-09T00:09:59.172" v="204" actId="207"/>
          <ac:spMkLst>
            <pc:docMk/>
            <pc:sldMk cId="3108480479" sldId="274"/>
            <ac:spMk id="5" creationId="{F95040A5-EBBD-40C1-A148-4B4A9991F96E}"/>
          </ac:spMkLst>
        </pc:spChg>
        <pc:spChg chg="mod">
          <ac:chgData name="TAN Mei Yi [Harrisdale Senior High School]" userId="f9f029c9-d743-4d60-9f2c-e74bdec1ab07" providerId="ADAL" clId="{E78A49DA-0F89-4615-98B2-17D3D401C507}" dt="2023-06-09T00:10:15.456" v="207" actId="207"/>
          <ac:spMkLst>
            <pc:docMk/>
            <pc:sldMk cId="3108480479" sldId="274"/>
            <ac:spMk id="7" creationId="{5446B562-6961-41EC-B388-75353138F940}"/>
          </ac:spMkLst>
        </pc:spChg>
      </pc:sldChg>
      <pc:sldChg chg="modSp add mod">
        <pc:chgData name="TAN Mei Yi [Harrisdale Senior High School]" userId="f9f029c9-d743-4d60-9f2c-e74bdec1ab07" providerId="ADAL" clId="{E78A49DA-0F89-4615-98B2-17D3D401C507}" dt="2023-06-09T00:10:48.455" v="211" actId="207"/>
        <pc:sldMkLst>
          <pc:docMk/>
          <pc:sldMk cId="2889892468" sldId="275"/>
        </pc:sldMkLst>
        <pc:spChg chg="mod">
          <ac:chgData name="TAN Mei Yi [Harrisdale Senior High School]" userId="f9f029c9-d743-4d60-9f2c-e74bdec1ab07" providerId="ADAL" clId="{E78A49DA-0F89-4615-98B2-17D3D401C507}" dt="2023-06-08T03:45:30.806" v="101" actId="207"/>
          <ac:spMkLst>
            <pc:docMk/>
            <pc:sldMk cId="2889892468" sldId="275"/>
            <ac:spMk id="4" creationId="{6AB441A5-4824-4EDF-8162-BDCD56D5E9E4}"/>
          </ac:spMkLst>
        </pc:spChg>
        <pc:spChg chg="mod">
          <ac:chgData name="TAN Mei Yi [Harrisdale Senior High School]" userId="f9f029c9-d743-4d60-9f2c-e74bdec1ab07" providerId="ADAL" clId="{E78A49DA-0F89-4615-98B2-17D3D401C507}" dt="2023-06-09T00:10:34.925" v="209" actId="207"/>
          <ac:spMkLst>
            <pc:docMk/>
            <pc:sldMk cId="2889892468" sldId="275"/>
            <ac:spMk id="5" creationId="{F95040A5-EBBD-40C1-A148-4B4A9991F96E}"/>
          </ac:spMkLst>
        </pc:spChg>
        <pc:spChg chg="mod">
          <ac:chgData name="TAN Mei Yi [Harrisdale Senior High School]" userId="f9f029c9-d743-4d60-9f2c-e74bdec1ab07" providerId="ADAL" clId="{E78A49DA-0F89-4615-98B2-17D3D401C507}" dt="2023-06-09T00:10:48.455" v="211" actId="207"/>
          <ac:spMkLst>
            <pc:docMk/>
            <pc:sldMk cId="2889892468" sldId="275"/>
            <ac:spMk id="7" creationId="{2E66F5F8-1F0E-4F57-A001-B2E99BDC78E5}"/>
          </ac:spMkLst>
        </pc:spChg>
      </pc:sldChg>
      <pc:sldChg chg="modSp add mod">
        <pc:chgData name="TAN Mei Yi [Harrisdale Senior High School]" userId="f9f029c9-d743-4d60-9f2c-e74bdec1ab07" providerId="ADAL" clId="{E78A49DA-0F89-4615-98B2-17D3D401C507}" dt="2023-06-09T00:12:12.600" v="232" actId="20577"/>
        <pc:sldMkLst>
          <pc:docMk/>
          <pc:sldMk cId="1100606733" sldId="276"/>
        </pc:sldMkLst>
        <pc:spChg chg="mod">
          <ac:chgData name="TAN Mei Yi [Harrisdale Senior High School]" userId="f9f029c9-d743-4d60-9f2c-e74bdec1ab07" providerId="ADAL" clId="{E78A49DA-0F89-4615-98B2-17D3D401C507}" dt="2023-06-08T03:58:55.425" v="151" actId="1076"/>
          <ac:spMkLst>
            <pc:docMk/>
            <pc:sldMk cId="1100606733" sldId="276"/>
            <ac:spMk id="3" creationId="{638B9334-92AA-4F53-9076-FFFB7F045B58}"/>
          </ac:spMkLst>
        </pc:spChg>
        <pc:spChg chg="mod">
          <ac:chgData name="TAN Mei Yi [Harrisdale Senior High School]" userId="f9f029c9-d743-4d60-9f2c-e74bdec1ab07" providerId="ADAL" clId="{E78A49DA-0F89-4615-98B2-17D3D401C507}" dt="2023-06-09T00:12:12.600" v="232" actId="20577"/>
          <ac:spMkLst>
            <pc:docMk/>
            <pc:sldMk cId="1100606733" sldId="276"/>
            <ac:spMk id="4" creationId="{710726AB-01CB-410F-B61C-D35CC8140D65}"/>
          </ac:spMkLst>
        </pc:spChg>
      </pc:sldChg>
      <pc:sldChg chg="modSp add mod modAnim">
        <pc:chgData name="TAN Mei Yi [Harrisdale Senior High School]" userId="f9f029c9-d743-4d60-9f2c-e74bdec1ab07" providerId="ADAL" clId="{E78A49DA-0F89-4615-98B2-17D3D401C507}" dt="2023-06-08T03:49:46.213" v="109" actId="207"/>
        <pc:sldMkLst>
          <pc:docMk/>
          <pc:sldMk cId="3888205515" sldId="277"/>
        </pc:sldMkLst>
        <pc:spChg chg="mod">
          <ac:chgData name="TAN Mei Yi [Harrisdale Senior High School]" userId="f9f029c9-d743-4d60-9f2c-e74bdec1ab07" providerId="ADAL" clId="{E78A49DA-0F89-4615-98B2-17D3D401C507}" dt="2023-06-08T03:49:28.257" v="104" actId="207"/>
          <ac:spMkLst>
            <pc:docMk/>
            <pc:sldMk cId="3888205515" sldId="277"/>
            <ac:spMk id="3" creationId="{638B9334-92AA-4F53-9076-FFFB7F045B58}"/>
          </ac:spMkLst>
        </pc:spChg>
        <pc:spChg chg="mod">
          <ac:chgData name="TAN Mei Yi [Harrisdale Senior High School]" userId="f9f029c9-d743-4d60-9f2c-e74bdec1ab07" providerId="ADAL" clId="{E78A49DA-0F89-4615-98B2-17D3D401C507}" dt="2023-06-08T03:43:34.690" v="67" actId="20577"/>
          <ac:spMkLst>
            <pc:docMk/>
            <pc:sldMk cId="3888205515" sldId="277"/>
            <ac:spMk id="4" creationId="{710726AB-01CB-410F-B61C-D35CC8140D65}"/>
          </ac:spMkLst>
        </pc:spChg>
        <pc:spChg chg="mod">
          <ac:chgData name="TAN Mei Yi [Harrisdale Senior High School]" userId="f9f029c9-d743-4d60-9f2c-e74bdec1ab07" providerId="ADAL" clId="{E78A49DA-0F89-4615-98B2-17D3D401C507}" dt="2023-06-08T03:49:46.213" v="109" actId="207"/>
          <ac:spMkLst>
            <pc:docMk/>
            <pc:sldMk cId="3888205515" sldId="277"/>
            <ac:spMk id="5" creationId="{26B554D9-05DD-417B-9407-81051A00F761}"/>
          </ac:spMkLst>
        </pc:spChg>
      </pc:sldChg>
      <pc:sldChg chg="addSp delSp modSp add mod">
        <pc:chgData name="TAN Mei Yi [Harrisdale Senior High School]" userId="f9f029c9-d743-4d60-9f2c-e74bdec1ab07" providerId="ADAL" clId="{E78A49DA-0F89-4615-98B2-17D3D401C507}" dt="2023-06-08T03:56:23.335" v="119" actId="20577"/>
        <pc:sldMkLst>
          <pc:docMk/>
          <pc:sldMk cId="4144608570" sldId="278"/>
        </pc:sldMkLst>
        <pc:spChg chg="add mod">
          <ac:chgData name="TAN Mei Yi [Harrisdale Senior High School]" userId="f9f029c9-d743-4d60-9f2c-e74bdec1ab07" providerId="ADAL" clId="{E78A49DA-0F89-4615-98B2-17D3D401C507}" dt="2023-06-08T03:43:39.171" v="69"/>
          <ac:spMkLst>
            <pc:docMk/>
            <pc:sldMk cId="4144608570" sldId="278"/>
            <ac:spMk id="2" creationId="{AB3ED60D-D153-8D9B-C6E4-2597DAFEC62A}"/>
          </ac:spMkLst>
        </pc:spChg>
        <pc:spChg chg="mod">
          <ac:chgData name="TAN Mei Yi [Harrisdale Senior High School]" userId="f9f029c9-d743-4d60-9f2c-e74bdec1ab07" providerId="ADAL" clId="{E78A49DA-0F89-4615-98B2-17D3D401C507}" dt="2023-06-08T03:56:23.335" v="119" actId="20577"/>
          <ac:spMkLst>
            <pc:docMk/>
            <pc:sldMk cId="4144608570" sldId="278"/>
            <ac:spMk id="3" creationId="{638B9334-92AA-4F53-9076-FFFB7F045B58}"/>
          </ac:spMkLst>
        </pc:spChg>
        <pc:spChg chg="del">
          <ac:chgData name="TAN Mei Yi [Harrisdale Senior High School]" userId="f9f029c9-d743-4d60-9f2c-e74bdec1ab07" providerId="ADAL" clId="{E78A49DA-0F89-4615-98B2-17D3D401C507}" dt="2023-06-08T03:43:38.979" v="68" actId="478"/>
          <ac:spMkLst>
            <pc:docMk/>
            <pc:sldMk cId="4144608570" sldId="278"/>
            <ac:spMk id="4" creationId="{710726AB-01CB-410F-B61C-D35CC8140D65}"/>
          </ac:spMkLst>
        </pc:spChg>
      </pc:sldChg>
      <pc:sldChg chg="modSp add mod modAnim">
        <pc:chgData name="TAN Mei Yi [Harrisdale Senior High School]" userId="f9f029c9-d743-4d60-9f2c-e74bdec1ab07" providerId="ADAL" clId="{E78A49DA-0F89-4615-98B2-17D3D401C507}" dt="2023-06-08T03:59:22.767" v="159" actId="207"/>
        <pc:sldMkLst>
          <pc:docMk/>
          <pc:sldMk cId="248822112" sldId="279"/>
        </pc:sldMkLst>
        <pc:spChg chg="mod">
          <ac:chgData name="TAN Mei Yi [Harrisdale Senior High School]" userId="f9f029c9-d743-4d60-9f2c-e74bdec1ab07" providerId="ADAL" clId="{E78A49DA-0F89-4615-98B2-17D3D401C507}" dt="2023-06-08T03:59:06.771" v="153" actId="207"/>
          <ac:spMkLst>
            <pc:docMk/>
            <pc:sldMk cId="248822112" sldId="279"/>
            <ac:spMk id="3" creationId="{638B9334-92AA-4F53-9076-FFFB7F045B58}"/>
          </ac:spMkLst>
        </pc:spChg>
        <pc:spChg chg="mod">
          <ac:chgData name="TAN Mei Yi [Harrisdale Senior High School]" userId="f9f029c9-d743-4d60-9f2c-e74bdec1ab07" providerId="ADAL" clId="{E78A49DA-0F89-4615-98B2-17D3D401C507}" dt="2023-06-08T03:44:08.049" v="81" actId="20577"/>
          <ac:spMkLst>
            <pc:docMk/>
            <pc:sldMk cId="248822112" sldId="279"/>
            <ac:spMk id="4" creationId="{710726AB-01CB-410F-B61C-D35CC8140D65}"/>
          </ac:spMkLst>
        </pc:spChg>
        <pc:spChg chg="mod">
          <ac:chgData name="TAN Mei Yi [Harrisdale Senior High School]" userId="f9f029c9-d743-4d60-9f2c-e74bdec1ab07" providerId="ADAL" clId="{E78A49DA-0F89-4615-98B2-17D3D401C507}" dt="2023-06-08T03:59:22.767" v="159" actId="207"/>
          <ac:spMkLst>
            <pc:docMk/>
            <pc:sldMk cId="248822112" sldId="279"/>
            <ac:spMk id="5" creationId="{71CEE5AD-176B-417B-AFFB-FA1D7A5A4C30}"/>
          </ac:spMkLst>
        </pc:spChg>
      </pc:sldChg>
      <pc:sldChg chg="modSp add mod modAnim">
        <pc:chgData name="TAN Mei Yi [Harrisdale Senior High School]" userId="f9f029c9-d743-4d60-9f2c-e74bdec1ab07" providerId="ADAL" clId="{E78A49DA-0F89-4615-98B2-17D3D401C507}" dt="2023-06-08T03:59:50.416" v="167" actId="1076"/>
        <pc:sldMkLst>
          <pc:docMk/>
          <pc:sldMk cId="1354144740" sldId="280"/>
        </pc:sldMkLst>
        <pc:spChg chg="mod">
          <ac:chgData name="TAN Mei Yi [Harrisdale Senior High School]" userId="f9f029c9-d743-4d60-9f2c-e74bdec1ab07" providerId="ADAL" clId="{E78A49DA-0F89-4615-98B2-17D3D401C507}" dt="2023-06-08T03:59:33.451" v="161" actId="207"/>
          <ac:spMkLst>
            <pc:docMk/>
            <pc:sldMk cId="1354144740" sldId="280"/>
            <ac:spMk id="3" creationId="{638B9334-92AA-4F53-9076-FFFB7F045B58}"/>
          </ac:spMkLst>
        </pc:spChg>
        <pc:spChg chg="mod">
          <ac:chgData name="TAN Mei Yi [Harrisdale Senior High School]" userId="f9f029c9-d743-4d60-9f2c-e74bdec1ab07" providerId="ADAL" clId="{E78A49DA-0F89-4615-98B2-17D3D401C507}" dt="2023-06-08T03:44:35.097" v="83" actId="207"/>
          <ac:spMkLst>
            <pc:docMk/>
            <pc:sldMk cId="1354144740" sldId="280"/>
            <ac:spMk id="4" creationId="{710726AB-01CB-410F-B61C-D35CC8140D65}"/>
          </ac:spMkLst>
        </pc:spChg>
        <pc:spChg chg="mod">
          <ac:chgData name="TAN Mei Yi [Harrisdale Senior High School]" userId="f9f029c9-d743-4d60-9f2c-e74bdec1ab07" providerId="ADAL" clId="{E78A49DA-0F89-4615-98B2-17D3D401C507}" dt="2023-06-08T03:59:50.416" v="167" actId="1076"/>
          <ac:spMkLst>
            <pc:docMk/>
            <pc:sldMk cId="1354144740" sldId="280"/>
            <ac:spMk id="5" creationId="{90738C51-5A58-4787-9A39-6E49D9F58D4D}"/>
          </ac:spMkLst>
        </pc:spChg>
      </pc:sldChg>
      <pc:sldChg chg="modSp add mod modAnim">
        <pc:chgData name="TAN Mei Yi [Harrisdale Senior High School]" userId="f9f029c9-d743-4d60-9f2c-e74bdec1ab07" providerId="ADAL" clId="{E78A49DA-0F89-4615-98B2-17D3D401C507}" dt="2023-06-08T04:00:23.022" v="175" actId="1076"/>
        <pc:sldMkLst>
          <pc:docMk/>
          <pc:sldMk cId="3996385537" sldId="282"/>
        </pc:sldMkLst>
        <pc:spChg chg="mod">
          <ac:chgData name="TAN Mei Yi [Harrisdale Senior High School]" userId="f9f029c9-d743-4d60-9f2c-e74bdec1ab07" providerId="ADAL" clId="{E78A49DA-0F89-4615-98B2-17D3D401C507}" dt="2023-06-08T04:00:02.160" v="169" actId="207"/>
          <ac:spMkLst>
            <pc:docMk/>
            <pc:sldMk cId="3996385537" sldId="282"/>
            <ac:spMk id="3" creationId="{638B9334-92AA-4F53-9076-FFFB7F045B58}"/>
          </ac:spMkLst>
        </pc:spChg>
        <pc:spChg chg="mod">
          <ac:chgData name="TAN Mei Yi [Harrisdale Senior High School]" userId="f9f029c9-d743-4d60-9f2c-e74bdec1ab07" providerId="ADAL" clId="{E78A49DA-0F89-4615-98B2-17D3D401C507}" dt="2023-06-08T03:44:40.689" v="85" actId="207"/>
          <ac:spMkLst>
            <pc:docMk/>
            <pc:sldMk cId="3996385537" sldId="282"/>
            <ac:spMk id="4" creationId="{710726AB-01CB-410F-B61C-D35CC8140D65}"/>
          </ac:spMkLst>
        </pc:spChg>
        <pc:spChg chg="mod">
          <ac:chgData name="TAN Mei Yi [Harrisdale Senior High School]" userId="f9f029c9-d743-4d60-9f2c-e74bdec1ab07" providerId="ADAL" clId="{E78A49DA-0F89-4615-98B2-17D3D401C507}" dt="2023-06-08T04:00:23.022" v="175" actId="1076"/>
          <ac:spMkLst>
            <pc:docMk/>
            <pc:sldMk cId="3996385537" sldId="282"/>
            <ac:spMk id="5" creationId="{E1B5D765-4495-4EAE-81BA-F68222C3A486}"/>
          </ac:spMkLst>
        </pc:spChg>
      </pc:sldChg>
      <pc:sldChg chg="addSp delSp modSp add mod modAnim">
        <pc:chgData name="TAN Mei Yi [Harrisdale Senior High School]" userId="f9f029c9-d743-4d60-9f2c-e74bdec1ab07" providerId="ADAL" clId="{E78A49DA-0F89-4615-98B2-17D3D401C507}" dt="2023-06-08T03:56:34.370" v="120" actId="207"/>
        <pc:sldMkLst>
          <pc:docMk/>
          <pc:sldMk cId="3777607284" sldId="283"/>
        </pc:sldMkLst>
        <pc:spChg chg="add mod">
          <ac:chgData name="TAN Mei Yi [Harrisdale Senior High School]" userId="f9f029c9-d743-4d60-9f2c-e74bdec1ab07" providerId="ADAL" clId="{E78A49DA-0F89-4615-98B2-17D3D401C507}" dt="2023-06-08T03:43:41.853" v="71"/>
          <ac:spMkLst>
            <pc:docMk/>
            <pc:sldMk cId="3777607284" sldId="283"/>
            <ac:spMk id="2" creationId="{7B9933D2-A2B8-0C0F-DAE5-3826662E3E6B}"/>
          </ac:spMkLst>
        </pc:spChg>
        <pc:spChg chg="mod">
          <ac:chgData name="TAN Mei Yi [Harrisdale Senior High School]" userId="f9f029c9-d743-4d60-9f2c-e74bdec1ab07" providerId="ADAL" clId="{E78A49DA-0F89-4615-98B2-17D3D401C507}" dt="2023-06-08T03:56:06.179" v="112" actId="207"/>
          <ac:spMkLst>
            <pc:docMk/>
            <pc:sldMk cId="3777607284" sldId="283"/>
            <ac:spMk id="3" creationId="{638B9334-92AA-4F53-9076-FFFB7F045B58}"/>
          </ac:spMkLst>
        </pc:spChg>
        <pc:spChg chg="del">
          <ac:chgData name="TAN Mei Yi [Harrisdale Senior High School]" userId="f9f029c9-d743-4d60-9f2c-e74bdec1ab07" providerId="ADAL" clId="{E78A49DA-0F89-4615-98B2-17D3D401C507}" dt="2023-06-08T03:43:41.726" v="70" actId="478"/>
          <ac:spMkLst>
            <pc:docMk/>
            <pc:sldMk cId="3777607284" sldId="283"/>
            <ac:spMk id="4" creationId="{710726AB-01CB-410F-B61C-D35CC8140D65}"/>
          </ac:spMkLst>
        </pc:spChg>
        <pc:spChg chg="mod">
          <ac:chgData name="TAN Mei Yi [Harrisdale Senior High School]" userId="f9f029c9-d743-4d60-9f2c-e74bdec1ab07" providerId="ADAL" clId="{E78A49DA-0F89-4615-98B2-17D3D401C507}" dt="2023-06-08T03:56:34.370" v="120" actId="207"/>
          <ac:spMkLst>
            <pc:docMk/>
            <pc:sldMk cId="3777607284" sldId="283"/>
            <ac:spMk id="5" creationId="{05A62DFA-01FE-4B23-A27C-E22C7FE9EC6E}"/>
          </ac:spMkLst>
        </pc:spChg>
      </pc:sldChg>
      <pc:sldChg chg="addSp delSp modSp add mod modAnim">
        <pc:chgData name="TAN Mei Yi [Harrisdale Senior High School]" userId="f9f029c9-d743-4d60-9f2c-e74bdec1ab07" providerId="ADAL" clId="{E78A49DA-0F89-4615-98B2-17D3D401C507}" dt="2023-06-08T03:58:14.898" v="147" actId="1076"/>
        <pc:sldMkLst>
          <pc:docMk/>
          <pc:sldMk cId="4231162823" sldId="284"/>
        </pc:sldMkLst>
        <pc:spChg chg="add del mod">
          <ac:chgData name="TAN Mei Yi [Harrisdale Senior High School]" userId="f9f029c9-d743-4d60-9f2c-e74bdec1ab07" providerId="ADAL" clId="{E78A49DA-0F89-4615-98B2-17D3D401C507}" dt="2023-06-08T03:43:49.274" v="74"/>
          <ac:spMkLst>
            <pc:docMk/>
            <pc:sldMk cId="4231162823" sldId="284"/>
            <ac:spMk id="2" creationId="{0DE96AF8-A90F-B612-6026-09980CFFC3B3}"/>
          </ac:spMkLst>
        </pc:spChg>
        <pc:spChg chg="mod">
          <ac:chgData name="TAN Mei Yi [Harrisdale Senior High School]" userId="f9f029c9-d743-4d60-9f2c-e74bdec1ab07" providerId="ADAL" clId="{E78A49DA-0F89-4615-98B2-17D3D401C507}" dt="2023-06-08T03:57:43.566" v="130" actId="20577"/>
          <ac:spMkLst>
            <pc:docMk/>
            <pc:sldMk cId="4231162823" sldId="284"/>
            <ac:spMk id="3" creationId="{638B9334-92AA-4F53-9076-FFFB7F045B58}"/>
          </ac:spMkLst>
        </pc:spChg>
        <pc:spChg chg="add del">
          <ac:chgData name="TAN Mei Yi [Harrisdale Senior High School]" userId="f9f029c9-d743-4d60-9f2c-e74bdec1ab07" providerId="ADAL" clId="{E78A49DA-0F89-4615-98B2-17D3D401C507}" dt="2023-06-08T03:43:52.540" v="76" actId="478"/>
          <ac:spMkLst>
            <pc:docMk/>
            <pc:sldMk cId="4231162823" sldId="284"/>
            <ac:spMk id="4" creationId="{710726AB-01CB-410F-B61C-D35CC8140D65}"/>
          </ac:spMkLst>
        </pc:spChg>
        <pc:spChg chg="mod">
          <ac:chgData name="TAN Mei Yi [Harrisdale Senior High School]" userId="f9f029c9-d743-4d60-9f2c-e74bdec1ab07" providerId="ADAL" clId="{E78A49DA-0F89-4615-98B2-17D3D401C507}" dt="2023-06-08T03:58:14.898" v="147" actId="1076"/>
          <ac:spMkLst>
            <pc:docMk/>
            <pc:sldMk cId="4231162823" sldId="284"/>
            <ac:spMk id="5" creationId="{E05CBD8F-1D26-4765-A47F-932BE9AFB11E}"/>
          </ac:spMkLst>
        </pc:spChg>
        <pc:spChg chg="add mod">
          <ac:chgData name="TAN Mei Yi [Harrisdale Senior High School]" userId="f9f029c9-d743-4d60-9f2c-e74bdec1ab07" providerId="ADAL" clId="{E78A49DA-0F89-4615-98B2-17D3D401C507}" dt="2023-06-08T03:43:52.764" v="77"/>
          <ac:spMkLst>
            <pc:docMk/>
            <pc:sldMk cId="4231162823" sldId="284"/>
            <ac:spMk id="6" creationId="{4C8AA276-38C2-C9CF-EC20-C3A390600C19}"/>
          </ac:spMkLst>
        </pc:spChg>
      </pc:sldChg>
      <pc:sldChg chg="modSp mod">
        <pc:chgData name="TAN Mei Yi [Harrisdale Senior High School]" userId="f9f029c9-d743-4d60-9f2c-e74bdec1ab07" providerId="ADAL" clId="{E78A49DA-0F89-4615-98B2-17D3D401C507}" dt="2023-06-09T00:10:57.113" v="213" actId="20577"/>
        <pc:sldMkLst>
          <pc:docMk/>
          <pc:sldMk cId="3000480193" sldId="288"/>
        </pc:sldMkLst>
        <pc:spChg chg="mod">
          <ac:chgData name="TAN Mei Yi [Harrisdale Senior High School]" userId="f9f029c9-d743-4d60-9f2c-e74bdec1ab07" providerId="ADAL" clId="{E78A49DA-0F89-4615-98B2-17D3D401C507}" dt="2023-06-09T00:10:57.113" v="213" actId="20577"/>
          <ac:spMkLst>
            <pc:docMk/>
            <pc:sldMk cId="3000480193" sldId="288"/>
            <ac:spMk id="5" creationId="{00000000-0000-0000-0000-000000000000}"/>
          </ac:spMkLst>
        </pc:spChg>
      </pc:sldChg>
      <pc:sldChg chg="modSp mod">
        <pc:chgData name="TAN Mei Yi [Harrisdale Senior High School]" userId="f9f029c9-d743-4d60-9f2c-e74bdec1ab07" providerId="ADAL" clId="{E78A49DA-0F89-4615-98B2-17D3D401C507}" dt="2023-06-08T03:41:51.719" v="43" actId="20577"/>
        <pc:sldMkLst>
          <pc:docMk/>
          <pc:sldMk cId="2226349418" sldId="292"/>
        </pc:sldMkLst>
        <pc:spChg chg="mod">
          <ac:chgData name="TAN Mei Yi [Harrisdale Senior High School]" userId="f9f029c9-d743-4d60-9f2c-e74bdec1ab07" providerId="ADAL" clId="{E78A49DA-0F89-4615-98B2-17D3D401C507}" dt="2023-06-06T23:28:52.528" v="4"/>
          <ac:spMkLst>
            <pc:docMk/>
            <pc:sldMk cId="2226349418" sldId="292"/>
            <ac:spMk id="21" creationId="{8E7845BC-DC72-44E1-BABF-6AFB4DC3022D}"/>
          </ac:spMkLst>
        </pc:spChg>
        <pc:spChg chg="mod">
          <ac:chgData name="TAN Mei Yi [Harrisdale Senior High School]" userId="f9f029c9-d743-4d60-9f2c-e74bdec1ab07" providerId="ADAL" clId="{E78A49DA-0F89-4615-98B2-17D3D401C507}" dt="2023-06-08T03:41:51.719" v="43" actId="20577"/>
          <ac:spMkLst>
            <pc:docMk/>
            <pc:sldMk cId="2226349418" sldId="292"/>
            <ac:spMk id="22" creationId="{046BE2BE-401B-43B6-9F59-E6AE635E14BD}"/>
          </ac:spMkLst>
        </pc:spChg>
      </pc:sldChg>
      <pc:sldChg chg="del">
        <pc:chgData name="TAN Mei Yi [Harrisdale Senior High School]" userId="f9f029c9-d743-4d60-9f2c-e74bdec1ab07" providerId="ADAL" clId="{E78A49DA-0F89-4615-98B2-17D3D401C507}" dt="2023-06-08T03:45:37.683" v="102" actId="47"/>
        <pc:sldMkLst>
          <pc:docMk/>
          <pc:sldMk cId="3818166448" sldId="294"/>
        </pc:sldMkLst>
      </pc:sldChg>
      <pc:sldChg chg="del">
        <pc:chgData name="TAN Mei Yi [Harrisdale Senior High School]" userId="f9f029c9-d743-4d60-9f2c-e74bdec1ab07" providerId="ADAL" clId="{E78A49DA-0F89-4615-98B2-17D3D401C507}" dt="2023-06-08T03:45:37.683" v="102" actId="47"/>
        <pc:sldMkLst>
          <pc:docMk/>
          <pc:sldMk cId="174103533" sldId="296"/>
        </pc:sldMkLst>
      </pc:sldChg>
      <pc:sldChg chg="del">
        <pc:chgData name="TAN Mei Yi [Harrisdale Senior High School]" userId="f9f029c9-d743-4d60-9f2c-e74bdec1ab07" providerId="ADAL" clId="{E78A49DA-0F89-4615-98B2-17D3D401C507}" dt="2023-06-08T03:45:37.683" v="102" actId="47"/>
        <pc:sldMkLst>
          <pc:docMk/>
          <pc:sldMk cId="210235844" sldId="297"/>
        </pc:sldMkLst>
      </pc:sldChg>
      <pc:sldChg chg="del">
        <pc:chgData name="TAN Mei Yi [Harrisdale Senior High School]" userId="f9f029c9-d743-4d60-9f2c-e74bdec1ab07" providerId="ADAL" clId="{E78A49DA-0F89-4615-98B2-17D3D401C507}" dt="2023-06-08T03:45:37.683" v="102" actId="47"/>
        <pc:sldMkLst>
          <pc:docMk/>
          <pc:sldMk cId="524679162" sldId="298"/>
        </pc:sldMkLst>
      </pc:sldChg>
      <pc:sldChg chg="del">
        <pc:chgData name="TAN Mei Yi [Harrisdale Senior High School]" userId="f9f029c9-d743-4d60-9f2c-e74bdec1ab07" providerId="ADAL" clId="{E78A49DA-0F89-4615-98B2-17D3D401C507}" dt="2023-06-08T03:45:37.683" v="102" actId="47"/>
        <pc:sldMkLst>
          <pc:docMk/>
          <pc:sldMk cId="303368718" sldId="300"/>
        </pc:sldMkLst>
      </pc:sldChg>
      <pc:sldChg chg="del">
        <pc:chgData name="TAN Mei Yi [Harrisdale Senior High School]" userId="f9f029c9-d743-4d60-9f2c-e74bdec1ab07" providerId="ADAL" clId="{E78A49DA-0F89-4615-98B2-17D3D401C507}" dt="2023-06-08T03:45:37.683" v="102" actId="47"/>
        <pc:sldMkLst>
          <pc:docMk/>
          <pc:sldMk cId="960182714" sldId="301"/>
        </pc:sldMkLst>
      </pc:sldChg>
      <pc:sldChg chg="del">
        <pc:chgData name="TAN Mei Yi [Harrisdale Senior High School]" userId="f9f029c9-d743-4d60-9f2c-e74bdec1ab07" providerId="ADAL" clId="{E78A49DA-0F89-4615-98B2-17D3D401C507}" dt="2023-06-08T03:45:37.683" v="102" actId="47"/>
        <pc:sldMkLst>
          <pc:docMk/>
          <pc:sldMk cId="479273064" sldId="335"/>
        </pc:sldMkLst>
      </pc:sldChg>
      <pc:sldChg chg="del">
        <pc:chgData name="TAN Mei Yi [Harrisdale Senior High School]" userId="f9f029c9-d743-4d60-9f2c-e74bdec1ab07" providerId="ADAL" clId="{E78A49DA-0F89-4615-98B2-17D3D401C507}" dt="2023-06-08T03:45:37.683" v="102" actId="47"/>
        <pc:sldMkLst>
          <pc:docMk/>
          <pc:sldMk cId="4011900591" sldId="336"/>
        </pc:sldMkLst>
      </pc:sldChg>
    </pc:docChg>
  </pc:docChgLst>
  <pc:docChgLst>
    <pc:chgData name="TAN Mei Yi [Harrisdale Senior High School]" userId="f9f029c9-d743-4d60-9f2c-e74bdec1ab07" providerId="ADAL" clId="{D5219305-CFE5-4754-B9B2-32BA4D714EFA}"/>
    <pc:docChg chg="undo custSel addSld delSld modSld sldOrd">
      <pc:chgData name="TAN Mei Yi [Harrisdale Senior High School]" userId="f9f029c9-d743-4d60-9f2c-e74bdec1ab07" providerId="ADAL" clId="{D5219305-CFE5-4754-B9B2-32BA4D714EFA}" dt="2023-03-23T00:10:55.283" v="3299" actId="1076"/>
      <pc:docMkLst>
        <pc:docMk/>
      </pc:docMkLst>
      <pc:sldChg chg="modSp add mod modAnim">
        <pc:chgData name="TAN Mei Yi [Harrisdale Senior High School]" userId="f9f029c9-d743-4d60-9f2c-e74bdec1ab07" providerId="ADAL" clId="{D5219305-CFE5-4754-B9B2-32BA4D714EFA}" dt="2023-03-22T00:20:46.857" v="572"/>
        <pc:sldMkLst>
          <pc:docMk/>
          <pc:sldMk cId="312250097" sldId="257"/>
        </pc:sldMkLst>
        <pc:spChg chg="mod">
          <ac:chgData name="TAN Mei Yi [Harrisdale Senior High School]" userId="f9f029c9-d743-4d60-9f2c-e74bdec1ab07" providerId="ADAL" clId="{D5219305-CFE5-4754-B9B2-32BA4D714EFA}" dt="2023-03-21T23:11:44.377" v="325" actId="207"/>
          <ac:spMkLst>
            <pc:docMk/>
            <pc:sldMk cId="312250097" sldId="257"/>
            <ac:spMk id="3" creationId="{00000000-0000-0000-0000-000000000000}"/>
          </ac:spMkLst>
        </pc:spChg>
        <pc:spChg chg="mod">
          <ac:chgData name="TAN Mei Yi [Harrisdale Senior High School]" userId="f9f029c9-d743-4d60-9f2c-e74bdec1ab07" providerId="ADAL" clId="{D5219305-CFE5-4754-B9B2-32BA4D714EFA}" dt="2023-03-21T23:05:25.275" v="279" actId="208"/>
          <ac:spMkLst>
            <pc:docMk/>
            <pc:sldMk cId="312250097" sldId="257"/>
            <ac:spMk id="7" creationId="{00E6EAE2-143E-4817-B338-E0BE8EE6160F}"/>
          </ac:spMkLst>
        </pc:spChg>
      </pc:sldChg>
      <pc:sldChg chg="modSp add mod">
        <pc:chgData name="TAN Mei Yi [Harrisdale Senior High School]" userId="f9f029c9-d743-4d60-9f2c-e74bdec1ab07" providerId="ADAL" clId="{D5219305-CFE5-4754-B9B2-32BA4D714EFA}" dt="2023-03-21T23:04:20.066" v="258" actId="207"/>
        <pc:sldMkLst>
          <pc:docMk/>
          <pc:sldMk cId="857879338" sldId="258"/>
        </pc:sldMkLst>
        <pc:spChg chg="mod">
          <ac:chgData name="TAN Mei Yi [Harrisdale Senior High School]" userId="f9f029c9-d743-4d60-9f2c-e74bdec1ab07" providerId="ADAL" clId="{D5219305-CFE5-4754-B9B2-32BA4D714EFA}" dt="2023-03-21T23:03:35.707" v="251" actId="208"/>
          <ac:spMkLst>
            <pc:docMk/>
            <pc:sldMk cId="857879338" sldId="258"/>
            <ac:spMk id="4" creationId="{5F1EA2FE-0E83-4CD1-8601-1F14B9553255}"/>
          </ac:spMkLst>
        </pc:spChg>
        <pc:spChg chg="mod">
          <ac:chgData name="TAN Mei Yi [Harrisdale Senior High School]" userId="f9f029c9-d743-4d60-9f2c-e74bdec1ab07" providerId="ADAL" clId="{D5219305-CFE5-4754-B9B2-32BA4D714EFA}" dt="2023-03-21T23:04:20.066" v="258" actId="207"/>
          <ac:spMkLst>
            <pc:docMk/>
            <pc:sldMk cId="857879338" sldId="258"/>
            <ac:spMk id="5" creationId="{F1594D03-1B56-45CF-95E0-45E5A38E51E9}"/>
          </ac:spMkLst>
        </pc:spChg>
      </pc:sldChg>
      <pc:sldChg chg="addSp delSp modSp add mod modAnim">
        <pc:chgData name="TAN Mei Yi [Harrisdale Senior High School]" userId="f9f029c9-d743-4d60-9f2c-e74bdec1ab07" providerId="ADAL" clId="{D5219305-CFE5-4754-B9B2-32BA4D714EFA}" dt="2023-03-21T23:23:50.012" v="489" actId="113"/>
        <pc:sldMkLst>
          <pc:docMk/>
          <pc:sldMk cId="4242319994" sldId="259"/>
        </pc:sldMkLst>
        <pc:spChg chg="mod">
          <ac:chgData name="TAN Mei Yi [Harrisdale Senior High School]" userId="f9f029c9-d743-4d60-9f2c-e74bdec1ab07" providerId="ADAL" clId="{D5219305-CFE5-4754-B9B2-32BA4D714EFA}" dt="2023-03-21T23:23:50.012" v="489" actId="113"/>
          <ac:spMkLst>
            <pc:docMk/>
            <pc:sldMk cId="4242319994" sldId="259"/>
            <ac:spMk id="3" creationId="{00000000-0000-0000-0000-000000000000}"/>
          </ac:spMkLst>
        </pc:spChg>
        <pc:spChg chg="add mod">
          <ac:chgData name="TAN Mei Yi [Harrisdale Senior High School]" userId="f9f029c9-d743-4d60-9f2c-e74bdec1ab07" providerId="ADAL" clId="{D5219305-CFE5-4754-B9B2-32BA4D714EFA}" dt="2023-03-21T23:03:16.819" v="245"/>
          <ac:spMkLst>
            <pc:docMk/>
            <pc:sldMk cId="4242319994" sldId="259"/>
            <ac:spMk id="4" creationId="{897D329E-E829-8BB5-872A-A191866E368D}"/>
          </ac:spMkLst>
        </pc:spChg>
        <pc:spChg chg="add del mod">
          <ac:chgData name="TAN Mei Yi [Harrisdale Senior High School]" userId="f9f029c9-d743-4d60-9f2c-e74bdec1ab07" providerId="ADAL" clId="{D5219305-CFE5-4754-B9B2-32BA4D714EFA}" dt="2023-03-21T23:23:48.342" v="488"/>
          <ac:spMkLst>
            <pc:docMk/>
            <pc:sldMk cId="4242319994" sldId="259"/>
            <ac:spMk id="5" creationId="{84D70747-6E2D-4970-1390-13295C231117}"/>
          </ac:spMkLst>
        </pc:spChg>
        <pc:spChg chg="del">
          <ac:chgData name="TAN Mei Yi [Harrisdale Senior High School]" userId="f9f029c9-d743-4d60-9f2c-e74bdec1ab07" providerId="ADAL" clId="{D5219305-CFE5-4754-B9B2-32BA4D714EFA}" dt="2023-03-21T23:03:16.521" v="244" actId="478"/>
          <ac:spMkLst>
            <pc:docMk/>
            <pc:sldMk cId="4242319994" sldId="259"/>
            <ac:spMk id="7" creationId="{8BE76671-6CF9-4290-AEFE-451EB2D30F34}"/>
          </ac:spMkLst>
        </pc:spChg>
      </pc:sldChg>
      <pc:sldChg chg="addSp delSp modSp add mod">
        <pc:chgData name="TAN Mei Yi [Harrisdale Senior High School]" userId="f9f029c9-d743-4d60-9f2c-e74bdec1ab07" providerId="ADAL" clId="{D5219305-CFE5-4754-B9B2-32BA4D714EFA}" dt="2023-03-21T23:06:41.610" v="297" actId="113"/>
        <pc:sldMkLst>
          <pc:docMk/>
          <pc:sldMk cId="2452684759" sldId="260"/>
        </pc:sldMkLst>
        <pc:spChg chg="add mod">
          <ac:chgData name="TAN Mei Yi [Harrisdale Senior High School]" userId="f9f029c9-d743-4d60-9f2c-e74bdec1ab07" providerId="ADAL" clId="{D5219305-CFE5-4754-B9B2-32BA4D714EFA}" dt="2023-03-21T23:05:58.392" v="289"/>
          <ac:spMkLst>
            <pc:docMk/>
            <pc:sldMk cId="2452684759" sldId="260"/>
            <ac:spMk id="2" creationId="{38B069B0-AEE9-2A07-C035-C6E41C476707}"/>
          </ac:spMkLst>
        </pc:spChg>
        <pc:spChg chg="mod">
          <ac:chgData name="TAN Mei Yi [Harrisdale Senior High School]" userId="f9f029c9-d743-4d60-9f2c-e74bdec1ab07" providerId="ADAL" clId="{D5219305-CFE5-4754-B9B2-32BA4D714EFA}" dt="2023-03-21T23:06:41.610" v="297" actId="113"/>
          <ac:spMkLst>
            <pc:docMk/>
            <pc:sldMk cId="2452684759" sldId="260"/>
            <ac:spMk id="3" creationId="{00000000-0000-0000-0000-000000000000}"/>
          </ac:spMkLst>
        </pc:spChg>
        <pc:spChg chg="del">
          <ac:chgData name="TAN Mei Yi [Harrisdale Senior High School]" userId="f9f029c9-d743-4d60-9f2c-e74bdec1ab07" providerId="ADAL" clId="{D5219305-CFE5-4754-B9B2-32BA4D714EFA}" dt="2023-03-21T23:05:58.204" v="288" actId="478"/>
          <ac:spMkLst>
            <pc:docMk/>
            <pc:sldMk cId="2452684759" sldId="260"/>
            <ac:spMk id="7" creationId="{10CD6E0E-EECD-4D46-84B2-0539F4A2D4AD}"/>
          </ac:spMkLst>
        </pc:spChg>
      </pc:sldChg>
      <pc:sldChg chg="del">
        <pc:chgData name="TAN Mei Yi [Harrisdale Senior High School]" userId="f9f029c9-d743-4d60-9f2c-e74bdec1ab07" providerId="ADAL" clId="{D5219305-CFE5-4754-B9B2-32BA4D714EFA}" dt="2023-03-21T23:02:49.970" v="233" actId="47"/>
        <pc:sldMkLst>
          <pc:docMk/>
          <pc:sldMk cId="3613507355" sldId="261"/>
        </pc:sldMkLst>
      </pc:sldChg>
      <pc:sldChg chg="del">
        <pc:chgData name="TAN Mei Yi [Harrisdale Senior High School]" userId="f9f029c9-d743-4d60-9f2c-e74bdec1ab07" providerId="ADAL" clId="{D5219305-CFE5-4754-B9B2-32BA4D714EFA}" dt="2023-03-21T23:02:49.970" v="233" actId="47"/>
        <pc:sldMkLst>
          <pc:docMk/>
          <pc:sldMk cId="1712966024" sldId="262"/>
        </pc:sldMkLst>
      </pc:sldChg>
      <pc:sldChg chg="del">
        <pc:chgData name="TAN Mei Yi [Harrisdale Senior High School]" userId="f9f029c9-d743-4d60-9f2c-e74bdec1ab07" providerId="ADAL" clId="{D5219305-CFE5-4754-B9B2-32BA4D714EFA}" dt="2023-03-21T23:02:49.970" v="233" actId="47"/>
        <pc:sldMkLst>
          <pc:docMk/>
          <pc:sldMk cId="3354120846" sldId="263"/>
        </pc:sldMkLst>
      </pc:sldChg>
      <pc:sldChg chg="addSp delSp modSp add mod">
        <pc:chgData name="TAN Mei Yi [Harrisdale Senior High School]" userId="f9f029c9-d743-4d60-9f2c-e74bdec1ab07" providerId="ADAL" clId="{D5219305-CFE5-4754-B9B2-32BA4D714EFA}" dt="2023-03-21T23:13:01.082" v="329" actId="113"/>
        <pc:sldMkLst>
          <pc:docMk/>
          <pc:sldMk cId="3177470751" sldId="264"/>
        </pc:sldMkLst>
        <pc:spChg chg="add mod">
          <ac:chgData name="TAN Mei Yi [Harrisdale Senior High School]" userId="f9f029c9-d743-4d60-9f2c-e74bdec1ab07" providerId="ADAL" clId="{D5219305-CFE5-4754-B9B2-32BA4D714EFA}" dt="2023-03-21T23:05:06.700" v="273"/>
          <ac:spMkLst>
            <pc:docMk/>
            <pc:sldMk cId="3177470751" sldId="264"/>
            <ac:spMk id="2" creationId="{5A4E84CC-406A-767D-C963-6A09D96E20C1}"/>
          </ac:spMkLst>
        </pc:spChg>
        <pc:spChg chg="mod">
          <ac:chgData name="TAN Mei Yi [Harrisdale Senior High School]" userId="f9f029c9-d743-4d60-9f2c-e74bdec1ab07" providerId="ADAL" clId="{D5219305-CFE5-4754-B9B2-32BA4D714EFA}" dt="2023-03-21T23:13:01.082" v="329" actId="113"/>
          <ac:spMkLst>
            <pc:docMk/>
            <pc:sldMk cId="3177470751" sldId="264"/>
            <ac:spMk id="3" creationId="{00000000-0000-0000-0000-000000000000}"/>
          </ac:spMkLst>
        </pc:spChg>
        <pc:spChg chg="del">
          <ac:chgData name="TAN Mei Yi [Harrisdale Senior High School]" userId="f9f029c9-d743-4d60-9f2c-e74bdec1ab07" providerId="ADAL" clId="{D5219305-CFE5-4754-B9B2-32BA4D714EFA}" dt="2023-03-21T23:05:06.441" v="272" actId="478"/>
          <ac:spMkLst>
            <pc:docMk/>
            <pc:sldMk cId="3177470751" sldId="264"/>
            <ac:spMk id="7" creationId="{EBF4CA8C-33CE-4731-BAEE-B1A5B02B6C8F}"/>
          </ac:spMkLst>
        </pc:spChg>
      </pc:sldChg>
      <pc:sldChg chg="del">
        <pc:chgData name="TAN Mei Yi [Harrisdale Senior High School]" userId="f9f029c9-d743-4d60-9f2c-e74bdec1ab07" providerId="ADAL" clId="{D5219305-CFE5-4754-B9B2-32BA4D714EFA}" dt="2023-03-21T23:02:49.970" v="233" actId="47"/>
        <pc:sldMkLst>
          <pc:docMk/>
          <pc:sldMk cId="3746843768" sldId="265"/>
        </pc:sldMkLst>
      </pc:sldChg>
      <pc:sldChg chg="del">
        <pc:chgData name="TAN Mei Yi [Harrisdale Senior High School]" userId="f9f029c9-d743-4d60-9f2c-e74bdec1ab07" providerId="ADAL" clId="{D5219305-CFE5-4754-B9B2-32BA4D714EFA}" dt="2023-03-21T23:02:49.970" v="233" actId="47"/>
        <pc:sldMkLst>
          <pc:docMk/>
          <pc:sldMk cId="1976409363" sldId="266"/>
        </pc:sldMkLst>
      </pc:sldChg>
      <pc:sldChg chg="del">
        <pc:chgData name="TAN Mei Yi [Harrisdale Senior High School]" userId="f9f029c9-d743-4d60-9f2c-e74bdec1ab07" providerId="ADAL" clId="{D5219305-CFE5-4754-B9B2-32BA4D714EFA}" dt="2023-03-21T23:02:49.970" v="233" actId="47"/>
        <pc:sldMkLst>
          <pc:docMk/>
          <pc:sldMk cId="1415708637" sldId="267"/>
        </pc:sldMkLst>
      </pc:sldChg>
      <pc:sldChg chg="del">
        <pc:chgData name="TAN Mei Yi [Harrisdale Senior High School]" userId="f9f029c9-d743-4d60-9f2c-e74bdec1ab07" providerId="ADAL" clId="{D5219305-CFE5-4754-B9B2-32BA4D714EFA}" dt="2023-03-21T23:02:49.970" v="233" actId="47"/>
        <pc:sldMkLst>
          <pc:docMk/>
          <pc:sldMk cId="3715311180" sldId="268"/>
        </pc:sldMkLst>
      </pc:sldChg>
      <pc:sldChg chg="del">
        <pc:chgData name="TAN Mei Yi [Harrisdale Senior High School]" userId="f9f029c9-d743-4d60-9f2c-e74bdec1ab07" providerId="ADAL" clId="{D5219305-CFE5-4754-B9B2-32BA4D714EFA}" dt="2023-03-21T23:02:49.970" v="233" actId="47"/>
        <pc:sldMkLst>
          <pc:docMk/>
          <pc:sldMk cId="4017903647" sldId="269"/>
        </pc:sldMkLst>
      </pc:sldChg>
      <pc:sldChg chg="del">
        <pc:chgData name="TAN Mei Yi [Harrisdale Senior High School]" userId="f9f029c9-d743-4d60-9f2c-e74bdec1ab07" providerId="ADAL" clId="{D5219305-CFE5-4754-B9B2-32BA4D714EFA}" dt="2023-03-21T23:02:49.970" v="233" actId="47"/>
        <pc:sldMkLst>
          <pc:docMk/>
          <pc:sldMk cId="2466663786" sldId="270"/>
        </pc:sldMkLst>
      </pc:sldChg>
      <pc:sldChg chg="del">
        <pc:chgData name="TAN Mei Yi [Harrisdale Senior High School]" userId="f9f029c9-d743-4d60-9f2c-e74bdec1ab07" providerId="ADAL" clId="{D5219305-CFE5-4754-B9B2-32BA4D714EFA}" dt="2023-03-21T23:02:49.970" v="233" actId="47"/>
        <pc:sldMkLst>
          <pc:docMk/>
          <pc:sldMk cId="2394672079" sldId="271"/>
        </pc:sldMkLst>
      </pc:sldChg>
      <pc:sldChg chg="addSp delSp modSp add mod modAnim">
        <pc:chgData name="TAN Mei Yi [Harrisdale Senior High School]" userId="f9f029c9-d743-4d60-9f2c-e74bdec1ab07" providerId="ADAL" clId="{D5219305-CFE5-4754-B9B2-32BA4D714EFA}" dt="2023-03-21T23:10:38.242" v="316" actId="207"/>
        <pc:sldMkLst>
          <pc:docMk/>
          <pc:sldMk cId="2282620154" sldId="272"/>
        </pc:sldMkLst>
        <pc:spChg chg="add mod">
          <ac:chgData name="TAN Mei Yi [Harrisdale Senior High School]" userId="f9f029c9-d743-4d60-9f2c-e74bdec1ab07" providerId="ADAL" clId="{D5219305-CFE5-4754-B9B2-32BA4D714EFA}" dt="2023-03-21T23:05:45.520" v="283"/>
          <ac:spMkLst>
            <pc:docMk/>
            <pc:sldMk cId="2282620154" sldId="272"/>
            <ac:spMk id="2" creationId="{6C5EAA7F-F382-1D2E-38E2-94EB1D445464}"/>
          </ac:spMkLst>
        </pc:spChg>
        <pc:spChg chg="mod">
          <ac:chgData name="TAN Mei Yi [Harrisdale Senior High School]" userId="f9f029c9-d743-4d60-9f2c-e74bdec1ab07" providerId="ADAL" clId="{D5219305-CFE5-4754-B9B2-32BA4D714EFA}" dt="2023-03-21T23:10:38.242" v="316" actId="207"/>
          <ac:spMkLst>
            <pc:docMk/>
            <pc:sldMk cId="2282620154" sldId="272"/>
            <ac:spMk id="3" creationId="{00000000-0000-0000-0000-000000000000}"/>
          </ac:spMkLst>
        </pc:spChg>
        <pc:spChg chg="mod">
          <ac:chgData name="TAN Mei Yi [Harrisdale Senior High School]" userId="f9f029c9-d743-4d60-9f2c-e74bdec1ab07" providerId="ADAL" clId="{D5219305-CFE5-4754-B9B2-32BA4D714EFA}" dt="2023-03-21T23:10:33.186" v="314" actId="113"/>
          <ac:spMkLst>
            <pc:docMk/>
            <pc:sldMk cId="2282620154" sldId="272"/>
            <ac:spMk id="6" creationId="{E22E35E7-14EC-4DAB-A500-D999E9BCC0E9}"/>
          </ac:spMkLst>
        </pc:spChg>
        <pc:spChg chg="del">
          <ac:chgData name="TAN Mei Yi [Harrisdale Senior High School]" userId="f9f029c9-d743-4d60-9f2c-e74bdec1ab07" providerId="ADAL" clId="{D5219305-CFE5-4754-B9B2-32BA4D714EFA}" dt="2023-03-21T23:05:45.283" v="282" actId="478"/>
          <ac:spMkLst>
            <pc:docMk/>
            <pc:sldMk cId="2282620154" sldId="272"/>
            <ac:spMk id="7" creationId="{10CD6E0E-EECD-4D46-84B2-0539F4A2D4AD}"/>
          </ac:spMkLst>
        </pc:spChg>
      </pc:sldChg>
      <pc:sldChg chg="modSp add mod">
        <pc:chgData name="TAN Mei Yi [Harrisdale Senior High School]" userId="f9f029c9-d743-4d60-9f2c-e74bdec1ab07" providerId="ADAL" clId="{D5219305-CFE5-4754-B9B2-32BA4D714EFA}" dt="2023-03-21T23:11:10.331" v="321" actId="207"/>
        <pc:sldMkLst>
          <pc:docMk/>
          <pc:sldMk cId="637278288" sldId="273"/>
        </pc:sldMkLst>
        <pc:spChg chg="mod">
          <ac:chgData name="TAN Mei Yi [Harrisdale Senior High School]" userId="f9f029c9-d743-4d60-9f2c-e74bdec1ab07" providerId="ADAL" clId="{D5219305-CFE5-4754-B9B2-32BA4D714EFA}" dt="2023-03-21T23:11:10.331" v="321" actId="207"/>
          <ac:spMkLst>
            <pc:docMk/>
            <pc:sldMk cId="637278288" sldId="273"/>
            <ac:spMk id="3" creationId="{D73672C2-B2B2-4107-9BB9-B319FEC8AD59}"/>
          </ac:spMkLst>
        </pc:spChg>
        <pc:spChg chg="mod">
          <ac:chgData name="TAN Mei Yi [Harrisdale Senior High School]" userId="f9f029c9-d743-4d60-9f2c-e74bdec1ab07" providerId="ADAL" clId="{D5219305-CFE5-4754-B9B2-32BA4D714EFA}" dt="2023-03-21T23:05:19.481" v="277" actId="208"/>
          <ac:spMkLst>
            <pc:docMk/>
            <pc:sldMk cId="637278288" sldId="273"/>
            <ac:spMk id="4" creationId="{102706CF-22D6-4C9A-AA2F-EC75109644E6}"/>
          </ac:spMkLst>
        </pc:spChg>
      </pc:sldChg>
      <pc:sldChg chg="addSp delSp modSp add mod modAnim">
        <pc:chgData name="TAN Mei Yi [Harrisdale Senior High School]" userId="f9f029c9-d743-4d60-9f2c-e74bdec1ab07" providerId="ADAL" clId="{D5219305-CFE5-4754-B9B2-32BA4D714EFA}" dt="2023-03-21T23:23:58.354" v="491" actId="113"/>
        <pc:sldMkLst>
          <pc:docMk/>
          <pc:sldMk cId="2679515338" sldId="274"/>
        </pc:sldMkLst>
        <pc:spChg chg="add mod">
          <ac:chgData name="TAN Mei Yi [Harrisdale Senior High School]" userId="f9f029c9-d743-4d60-9f2c-e74bdec1ab07" providerId="ADAL" clId="{D5219305-CFE5-4754-B9B2-32BA4D714EFA}" dt="2023-03-21T23:03:12.986" v="243"/>
          <ac:spMkLst>
            <pc:docMk/>
            <pc:sldMk cId="2679515338" sldId="274"/>
            <ac:spMk id="3" creationId="{AC30061E-3919-1F70-470A-C5C944A776D4}"/>
          </ac:spMkLst>
        </pc:spChg>
        <pc:spChg chg="del">
          <ac:chgData name="TAN Mei Yi [Harrisdale Senior High School]" userId="f9f029c9-d743-4d60-9f2c-e74bdec1ab07" providerId="ADAL" clId="{D5219305-CFE5-4754-B9B2-32BA4D714EFA}" dt="2023-03-21T23:03:12.750" v="242" actId="478"/>
          <ac:spMkLst>
            <pc:docMk/>
            <pc:sldMk cId="2679515338" sldId="274"/>
            <ac:spMk id="4" creationId="{AE6DD1D7-5735-4A52-88CF-832D9D1BDBF0}"/>
          </ac:spMkLst>
        </pc:spChg>
        <pc:spChg chg="mod">
          <ac:chgData name="TAN Mei Yi [Harrisdale Senior High School]" userId="f9f029c9-d743-4d60-9f2c-e74bdec1ab07" providerId="ADAL" clId="{D5219305-CFE5-4754-B9B2-32BA4D714EFA}" dt="2023-03-21T23:23:58.354" v="491" actId="113"/>
          <ac:spMkLst>
            <pc:docMk/>
            <pc:sldMk cId="2679515338" sldId="274"/>
            <ac:spMk id="7" creationId="{06601991-C44D-46AC-BBE6-93FAC74F90B7}"/>
          </ac:spMkLst>
        </pc:spChg>
        <pc:spChg chg="mod">
          <ac:chgData name="TAN Mei Yi [Harrisdale Senior High School]" userId="f9f029c9-d743-4d60-9f2c-e74bdec1ab07" providerId="ADAL" clId="{D5219305-CFE5-4754-B9B2-32BA4D714EFA}" dt="2023-03-21T23:23:58.354" v="491" actId="113"/>
          <ac:spMkLst>
            <pc:docMk/>
            <pc:sldMk cId="2679515338" sldId="274"/>
            <ac:spMk id="8" creationId="{8674F05A-3D94-425E-9971-CC5E26576C78}"/>
          </ac:spMkLst>
        </pc:spChg>
      </pc:sldChg>
      <pc:sldChg chg="addSp delSp modSp add mod modAnim">
        <pc:chgData name="TAN Mei Yi [Harrisdale Senior High School]" userId="f9f029c9-d743-4d60-9f2c-e74bdec1ab07" providerId="ADAL" clId="{D5219305-CFE5-4754-B9B2-32BA4D714EFA}" dt="2023-03-21T23:24:25.203" v="496" actId="207"/>
        <pc:sldMkLst>
          <pc:docMk/>
          <pc:sldMk cId="2917536085" sldId="275"/>
        </pc:sldMkLst>
        <pc:spChg chg="add mod">
          <ac:chgData name="TAN Mei Yi [Harrisdale Senior High School]" userId="f9f029c9-d743-4d60-9f2c-e74bdec1ab07" providerId="ADAL" clId="{D5219305-CFE5-4754-B9B2-32BA4D714EFA}" dt="2023-03-21T23:03:04.616" v="239"/>
          <ac:spMkLst>
            <pc:docMk/>
            <pc:sldMk cId="2917536085" sldId="275"/>
            <ac:spMk id="2" creationId="{05E2697D-15C2-A1EF-2D00-CEA6013E9461}"/>
          </ac:spMkLst>
        </pc:spChg>
        <pc:spChg chg="del">
          <ac:chgData name="TAN Mei Yi [Harrisdale Senior High School]" userId="f9f029c9-d743-4d60-9f2c-e74bdec1ab07" providerId="ADAL" clId="{D5219305-CFE5-4754-B9B2-32BA4D714EFA}" dt="2023-03-21T23:03:04.388" v="238" actId="478"/>
          <ac:spMkLst>
            <pc:docMk/>
            <pc:sldMk cId="2917536085" sldId="275"/>
            <ac:spMk id="4" creationId="{AE6DD1D7-5735-4A52-88CF-832D9D1BDBF0}"/>
          </ac:spMkLst>
        </pc:spChg>
        <pc:spChg chg="mod">
          <ac:chgData name="TAN Mei Yi [Harrisdale Senior High School]" userId="f9f029c9-d743-4d60-9f2c-e74bdec1ab07" providerId="ADAL" clId="{D5219305-CFE5-4754-B9B2-32BA4D714EFA}" dt="2023-03-21T23:24:18.925" v="494" actId="113"/>
          <ac:spMkLst>
            <pc:docMk/>
            <pc:sldMk cId="2917536085" sldId="275"/>
            <ac:spMk id="5" creationId="{FE98FE78-B88D-4141-B5D7-99E414FC5819}"/>
          </ac:spMkLst>
        </pc:spChg>
        <pc:spChg chg="mod">
          <ac:chgData name="TAN Mei Yi [Harrisdale Senior High School]" userId="f9f029c9-d743-4d60-9f2c-e74bdec1ab07" providerId="ADAL" clId="{D5219305-CFE5-4754-B9B2-32BA4D714EFA}" dt="2023-03-21T23:24:25.203" v="496" actId="207"/>
          <ac:spMkLst>
            <pc:docMk/>
            <pc:sldMk cId="2917536085" sldId="275"/>
            <ac:spMk id="7" creationId="{06601991-C44D-46AC-BBE6-93FAC74F90B7}"/>
          </ac:spMkLst>
        </pc:spChg>
        <pc:spChg chg="mod">
          <ac:chgData name="TAN Mei Yi [Harrisdale Senior High School]" userId="f9f029c9-d743-4d60-9f2c-e74bdec1ab07" providerId="ADAL" clId="{D5219305-CFE5-4754-B9B2-32BA4D714EFA}" dt="2023-03-21T23:24:15.206" v="493" actId="207"/>
          <ac:spMkLst>
            <pc:docMk/>
            <pc:sldMk cId="2917536085" sldId="275"/>
            <ac:spMk id="8" creationId="{1C2709F1-EAED-4062-AEFB-81FBBDA18048}"/>
          </ac:spMkLst>
        </pc:spChg>
      </pc:sldChg>
      <pc:sldChg chg="addSp delSp modSp add mod modAnim">
        <pc:chgData name="TAN Mei Yi [Harrisdale Senior High School]" userId="f9f029c9-d743-4d60-9f2c-e74bdec1ab07" providerId="ADAL" clId="{D5219305-CFE5-4754-B9B2-32BA4D714EFA}" dt="2023-03-21T23:24:49.134" v="499" actId="113"/>
        <pc:sldMkLst>
          <pc:docMk/>
          <pc:sldMk cId="3484255928" sldId="276"/>
        </pc:sldMkLst>
        <pc:spChg chg="add mod">
          <ac:chgData name="TAN Mei Yi [Harrisdale Senior High School]" userId="f9f029c9-d743-4d60-9f2c-e74bdec1ab07" providerId="ADAL" clId="{D5219305-CFE5-4754-B9B2-32BA4D714EFA}" dt="2023-03-21T23:03:01.581" v="237"/>
          <ac:spMkLst>
            <pc:docMk/>
            <pc:sldMk cId="3484255928" sldId="276"/>
            <ac:spMk id="2" creationId="{8DAF0075-B922-09A6-F96C-F331B7E6D955}"/>
          </ac:spMkLst>
        </pc:spChg>
        <pc:spChg chg="del">
          <ac:chgData name="TAN Mei Yi [Harrisdale Senior High School]" userId="f9f029c9-d743-4d60-9f2c-e74bdec1ab07" providerId="ADAL" clId="{D5219305-CFE5-4754-B9B2-32BA4D714EFA}" dt="2023-03-21T23:03:01.349" v="236" actId="478"/>
          <ac:spMkLst>
            <pc:docMk/>
            <pc:sldMk cId="3484255928" sldId="276"/>
            <ac:spMk id="4" creationId="{AE6DD1D7-5735-4A52-88CF-832D9D1BDBF0}"/>
          </ac:spMkLst>
        </pc:spChg>
        <pc:spChg chg="mod">
          <ac:chgData name="TAN Mei Yi [Harrisdale Senior High School]" userId="f9f029c9-d743-4d60-9f2c-e74bdec1ab07" providerId="ADAL" clId="{D5219305-CFE5-4754-B9B2-32BA4D714EFA}" dt="2023-03-21T23:24:49.134" v="499" actId="113"/>
          <ac:spMkLst>
            <pc:docMk/>
            <pc:sldMk cId="3484255928" sldId="276"/>
            <ac:spMk id="5" creationId="{FE98FE78-B88D-4141-B5D7-99E414FC5819}"/>
          </ac:spMkLst>
        </pc:spChg>
        <pc:spChg chg="mod">
          <ac:chgData name="TAN Mei Yi [Harrisdale Senior High School]" userId="f9f029c9-d743-4d60-9f2c-e74bdec1ab07" providerId="ADAL" clId="{D5219305-CFE5-4754-B9B2-32BA4D714EFA}" dt="2023-03-21T23:24:39.392" v="498" actId="207"/>
          <ac:spMkLst>
            <pc:docMk/>
            <pc:sldMk cId="3484255928" sldId="276"/>
            <ac:spMk id="7" creationId="{707F41FF-A6E9-4CB5-B2C0-D8B41BE10E83}"/>
          </ac:spMkLst>
        </pc:spChg>
      </pc:sldChg>
      <pc:sldChg chg="addSp delSp modSp add mod">
        <pc:chgData name="TAN Mei Yi [Harrisdale Senior High School]" userId="f9f029c9-d743-4d60-9f2c-e74bdec1ab07" providerId="ADAL" clId="{D5219305-CFE5-4754-B9B2-32BA4D714EFA}" dt="2023-03-21T23:03:07.726" v="241"/>
        <pc:sldMkLst>
          <pc:docMk/>
          <pc:sldMk cId="834836457" sldId="277"/>
        </pc:sldMkLst>
        <pc:spChg chg="add mod">
          <ac:chgData name="TAN Mei Yi [Harrisdale Senior High School]" userId="f9f029c9-d743-4d60-9f2c-e74bdec1ab07" providerId="ADAL" clId="{D5219305-CFE5-4754-B9B2-32BA4D714EFA}" dt="2023-03-21T23:03:07.726" v="241"/>
          <ac:spMkLst>
            <pc:docMk/>
            <pc:sldMk cId="834836457" sldId="277"/>
            <ac:spMk id="6" creationId="{664CA5AB-5AFE-73E9-39AC-05B4B812E195}"/>
          </ac:spMkLst>
        </pc:spChg>
        <pc:spChg chg="del">
          <ac:chgData name="TAN Mei Yi [Harrisdale Senior High School]" userId="f9f029c9-d743-4d60-9f2c-e74bdec1ab07" providerId="ADAL" clId="{D5219305-CFE5-4754-B9B2-32BA4D714EFA}" dt="2023-03-21T23:03:07.440" v="240" actId="478"/>
          <ac:spMkLst>
            <pc:docMk/>
            <pc:sldMk cId="834836457" sldId="277"/>
            <ac:spMk id="9" creationId="{FE3B2085-9044-49AA-9000-3139E4CFC5EC}"/>
          </ac:spMkLst>
        </pc:spChg>
      </pc:sldChg>
      <pc:sldChg chg="addSp delSp modSp add mod">
        <pc:chgData name="TAN Mei Yi [Harrisdale Senior High School]" userId="f9f029c9-d743-4d60-9f2c-e74bdec1ab07" providerId="ADAL" clId="{D5219305-CFE5-4754-B9B2-32BA4D714EFA}" dt="2023-03-21T23:17:34.230" v="350" actId="113"/>
        <pc:sldMkLst>
          <pc:docMk/>
          <pc:sldMk cId="219490777" sldId="278"/>
        </pc:sldMkLst>
        <pc:spChg chg="mod">
          <ac:chgData name="TAN Mei Yi [Harrisdale Senior High School]" userId="f9f029c9-d743-4d60-9f2c-e74bdec1ab07" providerId="ADAL" clId="{D5219305-CFE5-4754-B9B2-32BA4D714EFA}" dt="2023-03-21T23:04:55.323" v="265" actId="208"/>
          <ac:spMkLst>
            <pc:docMk/>
            <pc:sldMk cId="219490777" sldId="278"/>
            <ac:spMk id="4" creationId="{3910AA0E-4B77-4881-A226-2581A07809C5}"/>
          </ac:spMkLst>
        </pc:spChg>
        <pc:spChg chg="add del mod">
          <ac:chgData name="TAN Mei Yi [Harrisdale Senior High School]" userId="f9f029c9-d743-4d60-9f2c-e74bdec1ab07" providerId="ADAL" clId="{D5219305-CFE5-4754-B9B2-32BA4D714EFA}" dt="2023-03-21T23:04:56.343" v="267"/>
          <ac:spMkLst>
            <pc:docMk/>
            <pc:sldMk cId="219490777" sldId="278"/>
            <ac:spMk id="6" creationId="{80E4F053-141B-1797-4A35-BCC13922E84D}"/>
          </ac:spMkLst>
        </pc:spChg>
        <pc:spChg chg="mod">
          <ac:chgData name="TAN Mei Yi [Harrisdale Senior High School]" userId="f9f029c9-d743-4d60-9f2c-e74bdec1ab07" providerId="ADAL" clId="{D5219305-CFE5-4754-B9B2-32BA4D714EFA}" dt="2023-03-21T23:17:34.230" v="350" actId="113"/>
          <ac:spMkLst>
            <pc:docMk/>
            <pc:sldMk cId="219490777" sldId="278"/>
            <ac:spMk id="7" creationId="{C645A868-6B43-41F7-B4A0-4086CCF16D17}"/>
          </ac:spMkLst>
        </pc:spChg>
      </pc:sldChg>
      <pc:sldChg chg="modSp add mod">
        <pc:chgData name="TAN Mei Yi [Harrisdale Senior High School]" userId="f9f029c9-d743-4d60-9f2c-e74bdec1ab07" providerId="ADAL" clId="{D5219305-CFE5-4754-B9B2-32BA4D714EFA}" dt="2023-03-21T23:12:10.320" v="328" actId="207"/>
        <pc:sldMkLst>
          <pc:docMk/>
          <pc:sldMk cId="3116987951" sldId="280"/>
        </pc:sldMkLst>
        <pc:spChg chg="mod">
          <ac:chgData name="TAN Mei Yi [Harrisdale Senior High School]" userId="f9f029c9-d743-4d60-9f2c-e74bdec1ab07" providerId="ADAL" clId="{D5219305-CFE5-4754-B9B2-32BA4D714EFA}" dt="2023-03-21T23:12:10.320" v="328" actId="207"/>
          <ac:spMkLst>
            <pc:docMk/>
            <pc:sldMk cId="3116987951" sldId="280"/>
            <ac:spMk id="3" creationId="{CB2B4E30-DA1F-4A81-AF32-26E9950B20CD}"/>
          </ac:spMkLst>
        </pc:spChg>
        <pc:spChg chg="mod">
          <ac:chgData name="TAN Mei Yi [Harrisdale Senior High School]" userId="f9f029c9-d743-4d60-9f2c-e74bdec1ab07" providerId="ADAL" clId="{D5219305-CFE5-4754-B9B2-32BA4D714EFA}" dt="2023-03-21T23:05:12.592" v="275" actId="208"/>
          <ac:spMkLst>
            <pc:docMk/>
            <pc:sldMk cId="3116987951" sldId="280"/>
            <ac:spMk id="4" creationId="{A3BBB98E-2CBB-45FD-B826-233E3D019346}"/>
          </ac:spMkLst>
        </pc:spChg>
      </pc:sldChg>
      <pc:sldChg chg="modSp add mod">
        <pc:chgData name="TAN Mei Yi [Harrisdale Senior High School]" userId="f9f029c9-d743-4d60-9f2c-e74bdec1ab07" providerId="ADAL" clId="{D5219305-CFE5-4754-B9B2-32BA4D714EFA}" dt="2023-03-21T23:06:31.388" v="296" actId="207"/>
        <pc:sldMkLst>
          <pc:docMk/>
          <pc:sldMk cId="1910779787" sldId="281"/>
        </pc:sldMkLst>
        <pc:spChg chg="mod">
          <ac:chgData name="TAN Mei Yi [Harrisdale Senior High School]" userId="f9f029c9-d743-4d60-9f2c-e74bdec1ab07" providerId="ADAL" clId="{D5219305-CFE5-4754-B9B2-32BA4D714EFA}" dt="2023-03-21T23:06:31.388" v="296" actId="207"/>
          <ac:spMkLst>
            <pc:docMk/>
            <pc:sldMk cId="1910779787" sldId="281"/>
            <ac:spMk id="4" creationId="{9D210137-F491-4FFF-8DF3-D51EFE94F841}"/>
          </ac:spMkLst>
        </pc:spChg>
        <pc:spChg chg="mod">
          <ac:chgData name="TAN Mei Yi [Harrisdale Senior High School]" userId="f9f029c9-d743-4d60-9f2c-e74bdec1ab07" providerId="ADAL" clId="{D5219305-CFE5-4754-B9B2-32BA4D714EFA}" dt="2023-03-21T23:04:43.600" v="263" actId="208"/>
          <ac:spMkLst>
            <pc:docMk/>
            <pc:sldMk cId="1910779787" sldId="281"/>
            <ac:spMk id="5" creationId="{EA4DB644-C189-4CF6-8D30-40CC15F863BD}"/>
          </ac:spMkLst>
        </pc:spChg>
      </pc:sldChg>
      <pc:sldChg chg="addSp delSp modSp add mod modAnim">
        <pc:chgData name="TAN Mei Yi [Harrisdale Senior High School]" userId="f9f029c9-d743-4d60-9f2c-e74bdec1ab07" providerId="ADAL" clId="{D5219305-CFE5-4754-B9B2-32BA4D714EFA}" dt="2023-03-21T23:13:42.568" v="337"/>
        <pc:sldMkLst>
          <pc:docMk/>
          <pc:sldMk cId="167395316" sldId="282"/>
        </pc:sldMkLst>
        <pc:spChg chg="add mod">
          <ac:chgData name="TAN Mei Yi [Harrisdale Senior High School]" userId="f9f029c9-d743-4d60-9f2c-e74bdec1ab07" providerId="ADAL" clId="{D5219305-CFE5-4754-B9B2-32BA4D714EFA}" dt="2023-03-21T23:05:03.966" v="271"/>
          <ac:spMkLst>
            <pc:docMk/>
            <pc:sldMk cId="167395316" sldId="282"/>
            <ac:spMk id="3" creationId="{BF473D0C-13C7-E7ED-13A1-BE73CFAC7FF4}"/>
          </ac:spMkLst>
        </pc:spChg>
        <pc:spChg chg="del">
          <ac:chgData name="TAN Mei Yi [Harrisdale Senior High School]" userId="f9f029c9-d743-4d60-9f2c-e74bdec1ab07" providerId="ADAL" clId="{D5219305-CFE5-4754-B9B2-32BA4D714EFA}" dt="2023-03-21T23:05:03.671" v="270" actId="478"/>
          <ac:spMkLst>
            <pc:docMk/>
            <pc:sldMk cId="167395316" sldId="282"/>
            <ac:spMk id="4" creationId="{ABC53A57-5375-4361-A67F-59A9A2900DE8}"/>
          </ac:spMkLst>
        </pc:spChg>
        <pc:spChg chg="mod">
          <ac:chgData name="TAN Mei Yi [Harrisdale Senior High School]" userId="f9f029c9-d743-4d60-9f2c-e74bdec1ab07" providerId="ADAL" clId="{D5219305-CFE5-4754-B9B2-32BA4D714EFA}" dt="2023-03-21T23:13:23.731" v="334" actId="207"/>
          <ac:spMkLst>
            <pc:docMk/>
            <pc:sldMk cId="167395316" sldId="282"/>
            <ac:spMk id="5" creationId="{20055495-76E9-438F-940B-B33D69B1DB34}"/>
          </ac:spMkLst>
        </pc:spChg>
        <pc:picChg chg="add mod">
          <ac:chgData name="TAN Mei Yi [Harrisdale Senior High School]" userId="f9f029c9-d743-4d60-9f2c-e74bdec1ab07" providerId="ADAL" clId="{D5219305-CFE5-4754-B9B2-32BA4D714EFA}" dt="2023-03-21T23:13:31.118" v="335"/>
          <ac:picMkLst>
            <pc:docMk/>
            <pc:sldMk cId="167395316" sldId="282"/>
            <ac:picMk id="7" creationId="{BEFF5B3F-D0A4-C9F9-4CC6-86A8A6B38E35}"/>
          </ac:picMkLst>
        </pc:picChg>
      </pc:sldChg>
      <pc:sldChg chg="addSp delSp modSp add mod modAnim">
        <pc:chgData name="TAN Mei Yi [Harrisdale Senior High School]" userId="f9f029c9-d743-4d60-9f2c-e74bdec1ab07" providerId="ADAL" clId="{D5219305-CFE5-4754-B9B2-32BA4D714EFA}" dt="2023-03-21T23:17:48.938" v="352" actId="207"/>
        <pc:sldMkLst>
          <pc:docMk/>
          <pc:sldMk cId="1019456348" sldId="283"/>
        </pc:sldMkLst>
        <pc:spChg chg="mod">
          <ac:chgData name="TAN Mei Yi [Harrisdale Senior High School]" userId="f9f029c9-d743-4d60-9f2c-e74bdec1ab07" providerId="ADAL" clId="{D5219305-CFE5-4754-B9B2-32BA4D714EFA}" dt="2023-03-21T23:03:25.264" v="249" actId="208"/>
          <ac:spMkLst>
            <pc:docMk/>
            <pc:sldMk cId="1019456348" sldId="283"/>
            <ac:spMk id="4" creationId="{3910AA0E-4B77-4881-A226-2581A07809C5}"/>
          </ac:spMkLst>
        </pc:spChg>
        <pc:spChg chg="mod">
          <ac:chgData name="TAN Mei Yi [Harrisdale Senior High School]" userId="f9f029c9-d743-4d60-9f2c-e74bdec1ab07" providerId="ADAL" clId="{D5219305-CFE5-4754-B9B2-32BA4D714EFA}" dt="2023-03-21T23:17:48.938" v="352" actId="207"/>
          <ac:spMkLst>
            <pc:docMk/>
            <pc:sldMk cId="1019456348" sldId="283"/>
            <ac:spMk id="7" creationId="{7CC7CFB4-F4B4-44A3-A81D-CA58627AB26F}"/>
          </ac:spMkLst>
        </pc:spChg>
        <pc:picChg chg="add del mod">
          <ac:chgData name="TAN Mei Yi [Harrisdale Senior High School]" userId="f9f029c9-d743-4d60-9f2c-e74bdec1ab07" providerId="ADAL" clId="{D5219305-CFE5-4754-B9B2-32BA4D714EFA}" dt="2023-03-21T23:17:26.355" v="349"/>
          <ac:picMkLst>
            <pc:docMk/>
            <pc:sldMk cId="1019456348" sldId="283"/>
            <ac:picMk id="5" creationId="{29C9BE03-8158-B6E6-E3E5-88895AC99033}"/>
          </ac:picMkLst>
        </pc:picChg>
      </pc:sldChg>
      <pc:sldChg chg="addSp delSp modSp add mod">
        <pc:chgData name="TAN Mei Yi [Harrisdale Senior High School]" userId="f9f029c9-d743-4d60-9f2c-e74bdec1ab07" providerId="ADAL" clId="{D5219305-CFE5-4754-B9B2-32BA4D714EFA}" dt="2023-03-21T23:10:22.927" v="313" actId="207"/>
        <pc:sldMkLst>
          <pc:docMk/>
          <pc:sldMk cId="1613852838" sldId="284"/>
        </pc:sldMkLst>
        <pc:spChg chg="mod">
          <ac:chgData name="TAN Mei Yi [Harrisdale Senior High School]" userId="f9f029c9-d743-4d60-9f2c-e74bdec1ab07" providerId="ADAL" clId="{D5219305-CFE5-4754-B9B2-32BA4D714EFA}" dt="2023-03-21T23:10:22.927" v="313" actId="207"/>
          <ac:spMkLst>
            <pc:docMk/>
            <pc:sldMk cId="1613852838" sldId="284"/>
            <ac:spMk id="3" creationId="{00000000-0000-0000-0000-000000000000}"/>
          </ac:spMkLst>
        </pc:spChg>
        <pc:spChg chg="add mod">
          <ac:chgData name="TAN Mei Yi [Harrisdale Senior High School]" userId="f9f029c9-d743-4d60-9f2c-e74bdec1ab07" providerId="ADAL" clId="{D5219305-CFE5-4754-B9B2-32BA4D714EFA}" dt="2023-03-21T23:05:48.292" v="285"/>
          <ac:spMkLst>
            <pc:docMk/>
            <pc:sldMk cId="1613852838" sldId="284"/>
            <ac:spMk id="4" creationId="{EF11403A-AB11-0BFE-2EC0-06FCF4263C66}"/>
          </ac:spMkLst>
        </pc:spChg>
        <pc:spChg chg="mod">
          <ac:chgData name="TAN Mei Yi [Harrisdale Senior High School]" userId="f9f029c9-d743-4d60-9f2c-e74bdec1ab07" providerId="ADAL" clId="{D5219305-CFE5-4754-B9B2-32BA4D714EFA}" dt="2023-03-21T23:10:18.442" v="312" actId="207"/>
          <ac:spMkLst>
            <pc:docMk/>
            <pc:sldMk cId="1613852838" sldId="284"/>
            <ac:spMk id="6" creationId="{97C04E04-6FE7-4293-9F1A-7CDFA6B44037}"/>
          </ac:spMkLst>
        </pc:spChg>
        <pc:spChg chg="del">
          <ac:chgData name="TAN Mei Yi [Harrisdale Senior High School]" userId="f9f029c9-d743-4d60-9f2c-e74bdec1ab07" providerId="ADAL" clId="{D5219305-CFE5-4754-B9B2-32BA4D714EFA}" dt="2023-03-21T23:05:48.119" v="284" actId="478"/>
          <ac:spMkLst>
            <pc:docMk/>
            <pc:sldMk cId="1613852838" sldId="284"/>
            <ac:spMk id="7" creationId="{10CD6E0E-EECD-4D46-84B2-0539F4A2D4AD}"/>
          </ac:spMkLst>
        </pc:spChg>
        <pc:graphicFrameChg chg="mod modGraphic">
          <ac:chgData name="TAN Mei Yi [Harrisdale Senior High School]" userId="f9f029c9-d743-4d60-9f2c-e74bdec1ab07" providerId="ADAL" clId="{D5219305-CFE5-4754-B9B2-32BA4D714EFA}" dt="2023-03-21T23:10:12.698" v="310" actId="113"/>
          <ac:graphicFrameMkLst>
            <pc:docMk/>
            <pc:sldMk cId="1613852838" sldId="284"/>
            <ac:graphicFrameMk id="2" creationId="{86E0E68A-567E-4F86-94F7-7B3BF8E775C2}"/>
          </ac:graphicFrameMkLst>
        </pc:graphicFrameChg>
      </pc:sldChg>
      <pc:sldChg chg="addSp delSp modSp add del mod">
        <pc:chgData name="TAN Mei Yi [Harrisdale Senior High School]" userId="f9f029c9-d743-4d60-9f2c-e74bdec1ab07" providerId="ADAL" clId="{D5219305-CFE5-4754-B9B2-32BA4D714EFA}" dt="2023-03-21T23:13:45.440" v="338" actId="47"/>
        <pc:sldMkLst>
          <pc:docMk/>
          <pc:sldMk cId="782299758" sldId="285"/>
        </pc:sldMkLst>
        <pc:spChg chg="add mod">
          <ac:chgData name="TAN Mei Yi [Harrisdale Senior High School]" userId="f9f029c9-d743-4d60-9f2c-e74bdec1ab07" providerId="ADAL" clId="{D5219305-CFE5-4754-B9B2-32BA4D714EFA}" dt="2023-03-21T23:05:00.115" v="269"/>
          <ac:spMkLst>
            <pc:docMk/>
            <pc:sldMk cId="782299758" sldId="285"/>
            <ac:spMk id="3" creationId="{63B896D1-B4E6-C063-313E-DF7A458DD680}"/>
          </ac:spMkLst>
        </pc:spChg>
        <pc:spChg chg="del">
          <ac:chgData name="TAN Mei Yi [Harrisdale Senior High School]" userId="f9f029c9-d743-4d60-9f2c-e74bdec1ab07" providerId="ADAL" clId="{D5219305-CFE5-4754-B9B2-32BA4D714EFA}" dt="2023-03-21T23:04:59.821" v="268" actId="478"/>
          <ac:spMkLst>
            <pc:docMk/>
            <pc:sldMk cId="782299758" sldId="285"/>
            <ac:spMk id="4" creationId="{ABC53A57-5375-4361-A67F-59A9A2900DE8}"/>
          </ac:spMkLst>
        </pc:spChg>
      </pc:sldChg>
      <pc:sldChg chg="addSp delSp modSp add mod delAnim modAnim">
        <pc:chgData name="TAN Mei Yi [Harrisdale Senior High School]" userId="f9f029c9-d743-4d60-9f2c-e74bdec1ab07" providerId="ADAL" clId="{D5219305-CFE5-4754-B9B2-32BA4D714EFA}" dt="2023-03-22T12:55:56.838" v="2603"/>
        <pc:sldMkLst>
          <pc:docMk/>
          <pc:sldMk cId="1372932503" sldId="286"/>
        </pc:sldMkLst>
        <pc:spChg chg="add mod">
          <ac:chgData name="TAN Mei Yi [Harrisdale Senior High School]" userId="f9f029c9-d743-4d60-9f2c-e74bdec1ab07" providerId="ADAL" clId="{D5219305-CFE5-4754-B9B2-32BA4D714EFA}" dt="2023-03-21T23:02:42.012" v="232"/>
          <ac:spMkLst>
            <pc:docMk/>
            <pc:sldMk cId="1372932503" sldId="286"/>
            <ac:spMk id="4" creationId="{12AB1184-DACF-CB34-0A3A-3996364627FA}"/>
          </ac:spMkLst>
        </pc:spChg>
        <pc:spChg chg="add mod">
          <ac:chgData name="TAN Mei Yi [Harrisdale Senior High School]" userId="f9f029c9-d743-4d60-9f2c-e74bdec1ab07" providerId="ADAL" clId="{D5219305-CFE5-4754-B9B2-32BA4D714EFA}" dt="2023-03-22T12:51:14.273" v="2360" actId="1076"/>
          <ac:spMkLst>
            <pc:docMk/>
            <pc:sldMk cId="1372932503" sldId="286"/>
            <ac:spMk id="5" creationId="{45D19050-5A6B-4C99-C5C9-6FDCB2FD1B33}"/>
          </ac:spMkLst>
        </pc:spChg>
        <pc:spChg chg="del">
          <ac:chgData name="TAN Mei Yi [Harrisdale Senior High School]" userId="f9f029c9-d743-4d60-9f2c-e74bdec1ab07" providerId="ADAL" clId="{D5219305-CFE5-4754-B9B2-32BA4D714EFA}" dt="2023-03-21T23:02:41.740" v="231" actId="478"/>
          <ac:spMkLst>
            <pc:docMk/>
            <pc:sldMk cId="1372932503" sldId="286"/>
            <ac:spMk id="8" creationId="{8C58BB88-B94B-4407-A26E-51127EB31857}"/>
          </ac:spMkLst>
        </pc:spChg>
        <pc:spChg chg="add mod">
          <ac:chgData name="TAN Mei Yi [Harrisdale Senior High School]" userId="f9f029c9-d743-4d60-9f2c-e74bdec1ab07" providerId="ADAL" clId="{D5219305-CFE5-4754-B9B2-32BA4D714EFA}" dt="2023-03-22T12:51:40.887" v="2387" actId="1076"/>
          <ac:spMkLst>
            <pc:docMk/>
            <pc:sldMk cId="1372932503" sldId="286"/>
            <ac:spMk id="38" creationId="{5588182D-608C-443C-8B38-F6FB9495727C}"/>
          </ac:spMkLst>
        </pc:spChg>
        <pc:spChg chg="add mod">
          <ac:chgData name="TAN Mei Yi [Harrisdale Senior High School]" userId="f9f029c9-d743-4d60-9f2c-e74bdec1ab07" providerId="ADAL" clId="{D5219305-CFE5-4754-B9B2-32BA4D714EFA}" dt="2023-03-22T12:52:19.149" v="2436" actId="14100"/>
          <ac:spMkLst>
            <pc:docMk/>
            <pc:sldMk cId="1372932503" sldId="286"/>
            <ac:spMk id="133" creationId="{E834225F-82BD-A9D2-69DC-3DDC67160D51}"/>
          </ac:spMkLst>
        </pc:spChg>
        <pc:spChg chg="add mod">
          <ac:chgData name="TAN Mei Yi [Harrisdale Senior High School]" userId="f9f029c9-d743-4d60-9f2c-e74bdec1ab07" providerId="ADAL" clId="{D5219305-CFE5-4754-B9B2-32BA4D714EFA}" dt="2023-03-22T12:52:39.897" v="2450" actId="1076"/>
          <ac:spMkLst>
            <pc:docMk/>
            <pc:sldMk cId="1372932503" sldId="286"/>
            <ac:spMk id="134" creationId="{5A29DBFA-4D82-7B87-CF90-F81FD172E8F3}"/>
          </ac:spMkLst>
        </pc:spChg>
        <pc:spChg chg="add mod">
          <ac:chgData name="TAN Mei Yi [Harrisdale Senior High School]" userId="f9f029c9-d743-4d60-9f2c-e74bdec1ab07" providerId="ADAL" clId="{D5219305-CFE5-4754-B9B2-32BA4D714EFA}" dt="2023-03-22T12:53:21.259" v="2477" actId="20577"/>
          <ac:spMkLst>
            <pc:docMk/>
            <pc:sldMk cId="1372932503" sldId="286"/>
            <ac:spMk id="192" creationId="{1F306B2B-B85E-9E5A-528F-BA3C4BB7D260}"/>
          </ac:spMkLst>
        </pc:spChg>
        <pc:spChg chg="add mod">
          <ac:chgData name="TAN Mei Yi [Harrisdale Senior High School]" userId="f9f029c9-d743-4d60-9f2c-e74bdec1ab07" providerId="ADAL" clId="{D5219305-CFE5-4754-B9B2-32BA4D714EFA}" dt="2023-03-22T12:53:26.098" v="2479" actId="1076"/>
          <ac:spMkLst>
            <pc:docMk/>
            <pc:sldMk cId="1372932503" sldId="286"/>
            <ac:spMk id="212" creationId="{0BB05136-D39D-9385-8920-73529D0F89D2}"/>
          </ac:spMkLst>
        </pc:spChg>
        <pc:spChg chg="add mod">
          <ac:chgData name="TAN Mei Yi [Harrisdale Senior High School]" userId="f9f029c9-d743-4d60-9f2c-e74bdec1ab07" providerId="ADAL" clId="{D5219305-CFE5-4754-B9B2-32BA4D714EFA}" dt="2023-03-22T12:53:32.293" v="2487" actId="20577"/>
          <ac:spMkLst>
            <pc:docMk/>
            <pc:sldMk cId="1372932503" sldId="286"/>
            <ac:spMk id="219" creationId="{C0ACED17-919A-4686-32AC-F6E9B895A440}"/>
          </ac:spMkLst>
        </pc:spChg>
        <pc:spChg chg="add mod">
          <ac:chgData name="TAN Mei Yi [Harrisdale Senior High School]" userId="f9f029c9-d743-4d60-9f2c-e74bdec1ab07" providerId="ADAL" clId="{D5219305-CFE5-4754-B9B2-32BA4D714EFA}" dt="2023-03-22T12:55:20.022" v="2578" actId="1076"/>
          <ac:spMkLst>
            <pc:docMk/>
            <pc:sldMk cId="1372932503" sldId="286"/>
            <ac:spMk id="228" creationId="{93B632DE-9494-1A93-2993-2A8A365B0F8C}"/>
          </ac:spMkLst>
        </pc:spChg>
        <pc:spChg chg="add mod">
          <ac:chgData name="TAN Mei Yi [Harrisdale Senior High School]" userId="f9f029c9-d743-4d60-9f2c-e74bdec1ab07" providerId="ADAL" clId="{D5219305-CFE5-4754-B9B2-32BA4D714EFA}" dt="2023-03-22T12:55:42.203" v="2600" actId="1076"/>
          <ac:spMkLst>
            <pc:docMk/>
            <pc:sldMk cId="1372932503" sldId="286"/>
            <ac:spMk id="238" creationId="{7E5D2E9A-C1E9-5F48-8E49-E98605A2A53D}"/>
          </ac:spMkLst>
        </pc:spChg>
        <pc:grpChg chg="del">
          <ac:chgData name="TAN Mei Yi [Harrisdale Senior High School]" userId="f9f029c9-d743-4d60-9f2c-e74bdec1ab07" providerId="ADAL" clId="{D5219305-CFE5-4754-B9B2-32BA4D714EFA}" dt="2023-03-22T12:51:18.030" v="2361" actId="478"/>
          <ac:grpSpMkLst>
            <pc:docMk/>
            <pc:sldMk cId="1372932503" sldId="286"/>
            <ac:grpSpMk id="30" creationId="{F10F541E-9D8F-494A-AB21-37B66680D096}"/>
          </ac:grpSpMkLst>
        </pc:grpChg>
        <pc:grpChg chg="del">
          <ac:chgData name="TAN Mei Yi [Harrisdale Senior High School]" userId="f9f029c9-d743-4d60-9f2c-e74bdec1ab07" providerId="ADAL" clId="{D5219305-CFE5-4754-B9B2-32BA4D714EFA}" dt="2023-03-22T12:51:18.030" v="2361" actId="478"/>
          <ac:grpSpMkLst>
            <pc:docMk/>
            <pc:sldMk cId="1372932503" sldId="286"/>
            <ac:grpSpMk id="31" creationId="{A6155A70-7358-4489-B1D6-6EF5423D9637}"/>
          </ac:grpSpMkLst>
        </pc:grpChg>
        <pc:grpChg chg="del">
          <ac:chgData name="TAN Mei Yi [Harrisdale Senior High School]" userId="f9f029c9-d743-4d60-9f2c-e74bdec1ab07" providerId="ADAL" clId="{D5219305-CFE5-4754-B9B2-32BA4D714EFA}" dt="2023-03-22T12:51:18.030" v="2361" actId="478"/>
          <ac:grpSpMkLst>
            <pc:docMk/>
            <pc:sldMk cId="1372932503" sldId="286"/>
            <ac:grpSpMk id="32" creationId="{96DE9268-94FF-48F9-845F-4351CAB2544B}"/>
          </ac:grpSpMkLst>
        </pc:grpChg>
        <pc:grpChg chg="del">
          <ac:chgData name="TAN Mei Yi [Harrisdale Senior High School]" userId="f9f029c9-d743-4d60-9f2c-e74bdec1ab07" providerId="ADAL" clId="{D5219305-CFE5-4754-B9B2-32BA4D714EFA}" dt="2023-03-22T12:51:18.030" v="2361" actId="478"/>
          <ac:grpSpMkLst>
            <pc:docMk/>
            <pc:sldMk cId="1372932503" sldId="286"/>
            <ac:grpSpMk id="33" creationId="{B75F3C7D-E2C9-410A-8149-9992DBB1ECAA}"/>
          </ac:grpSpMkLst>
        </pc:grpChg>
        <pc:grpChg chg="del">
          <ac:chgData name="TAN Mei Yi [Harrisdale Senior High School]" userId="f9f029c9-d743-4d60-9f2c-e74bdec1ab07" providerId="ADAL" clId="{D5219305-CFE5-4754-B9B2-32BA4D714EFA}" dt="2023-03-22T12:51:47.257" v="2389" actId="478"/>
          <ac:grpSpMkLst>
            <pc:docMk/>
            <pc:sldMk cId="1372932503" sldId="286"/>
            <ac:grpSpMk id="41" creationId="{A55BACD7-FDB2-4602-BD49-2FECBE4AD981}"/>
          </ac:grpSpMkLst>
        </pc:grpChg>
        <pc:grpChg chg="del">
          <ac:chgData name="TAN Mei Yi [Harrisdale Senior High School]" userId="f9f029c9-d743-4d60-9f2c-e74bdec1ab07" providerId="ADAL" clId="{D5219305-CFE5-4754-B9B2-32BA4D714EFA}" dt="2023-03-22T12:51:44.452" v="2388" actId="478"/>
          <ac:grpSpMkLst>
            <pc:docMk/>
            <pc:sldMk cId="1372932503" sldId="286"/>
            <ac:grpSpMk id="46" creationId="{6DE0B6C4-3695-4833-BB45-1A5B9D2FF3AD}"/>
          </ac:grpSpMkLst>
        </pc:grpChg>
        <pc:grpChg chg="del">
          <ac:chgData name="TAN Mei Yi [Harrisdale Senior High School]" userId="f9f029c9-d743-4d60-9f2c-e74bdec1ab07" providerId="ADAL" clId="{D5219305-CFE5-4754-B9B2-32BA4D714EFA}" dt="2023-03-22T12:52:23.316" v="2437" actId="478"/>
          <ac:grpSpMkLst>
            <pc:docMk/>
            <pc:sldMk cId="1372932503" sldId="286"/>
            <ac:grpSpMk id="55" creationId="{96F36490-FBDB-43DE-8E9C-64D40CBE01CC}"/>
          </ac:grpSpMkLst>
        </pc:grpChg>
        <pc:grpChg chg="del">
          <ac:chgData name="TAN Mei Yi [Harrisdale Senior High School]" userId="f9f029c9-d743-4d60-9f2c-e74bdec1ab07" providerId="ADAL" clId="{D5219305-CFE5-4754-B9B2-32BA4D714EFA}" dt="2023-03-22T12:52:23.316" v="2437" actId="478"/>
          <ac:grpSpMkLst>
            <pc:docMk/>
            <pc:sldMk cId="1372932503" sldId="286"/>
            <ac:grpSpMk id="56" creationId="{E42F0D61-1448-498B-9746-EDCCAD5F7C41}"/>
          </ac:grpSpMkLst>
        </pc:grpChg>
        <pc:grpChg chg="del">
          <ac:chgData name="TAN Mei Yi [Harrisdale Senior High School]" userId="f9f029c9-d743-4d60-9f2c-e74bdec1ab07" providerId="ADAL" clId="{D5219305-CFE5-4754-B9B2-32BA4D714EFA}" dt="2023-03-22T12:52:23.316" v="2437" actId="478"/>
          <ac:grpSpMkLst>
            <pc:docMk/>
            <pc:sldMk cId="1372932503" sldId="286"/>
            <ac:grpSpMk id="66" creationId="{8571ABAB-C5C4-4559-8677-F99179942F6D}"/>
          </ac:grpSpMkLst>
        </pc:grpChg>
        <pc:grpChg chg="del">
          <ac:chgData name="TAN Mei Yi [Harrisdale Senior High School]" userId="f9f029c9-d743-4d60-9f2c-e74bdec1ab07" providerId="ADAL" clId="{D5219305-CFE5-4754-B9B2-32BA4D714EFA}" dt="2023-03-22T12:52:23.316" v="2437" actId="478"/>
          <ac:grpSpMkLst>
            <pc:docMk/>
            <pc:sldMk cId="1372932503" sldId="286"/>
            <ac:grpSpMk id="67" creationId="{B3533E53-9C3A-4148-90B7-477FED871B3C}"/>
          </ac:grpSpMkLst>
        </pc:grpChg>
        <pc:grpChg chg="del">
          <ac:chgData name="TAN Mei Yi [Harrisdale Senior High School]" userId="f9f029c9-d743-4d60-9f2c-e74bdec1ab07" providerId="ADAL" clId="{D5219305-CFE5-4754-B9B2-32BA4D714EFA}" dt="2023-03-22T12:52:23.316" v="2437" actId="478"/>
          <ac:grpSpMkLst>
            <pc:docMk/>
            <pc:sldMk cId="1372932503" sldId="286"/>
            <ac:grpSpMk id="90" creationId="{9D39929A-D43E-4A34-AF61-4975B8CE1FD8}"/>
          </ac:grpSpMkLst>
        </pc:grpChg>
        <pc:grpChg chg="del">
          <ac:chgData name="TAN Mei Yi [Harrisdale Senior High School]" userId="f9f029c9-d743-4d60-9f2c-e74bdec1ab07" providerId="ADAL" clId="{D5219305-CFE5-4754-B9B2-32BA4D714EFA}" dt="2023-03-22T12:52:23.316" v="2437" actId="478"/>
          <ac:grpSpMkLst>
            <pc:docMk/>
            <pc:sldMk cId="1372932503" sldId="286"/>
            <ac:grpSpMk id="91" creationId="{239525D4-2632-4688-AB90-6EDB7FEF4BEB}"/>
          </ac:grpSpMkLst>
        </pc:grpChg>
        <pc:grpChg chg="del">
          <ac:chgData name="TAN Mei Yi [Harrisdale Senior High School]" userId="f9f029c9-d743-4d60-9f2c-e74bdec1ab07" providerId="ADAL" clId="{D5219305-CFE5-4754-B9B2-32BA4D714EFA}" dt="2023-03-22T12:52:23.316" v="2437" actId="478"/>
          <ac:grpSpMkLst>
            <pc:docMk/>
            <pc:sldMk cId="1372932503" sldId="286"/>
            <ac:grpSpMk id="97" creationId="{A5CB217E-A338-42BB-B774-665926F6D078}"/>
          </ac:grpSpMkLst>
        </pc:grpChg>
        <pc:grpChg chg="del">
          <ac:chgData name="TAN Mei Yi [Harrisdale Senior High School]" userId="f9f029c9-d743-4d60-9f2c-e74bdec1ab07" providerId="ADAL" clId="{D5219305-CFE5-4754-B9B2-32BA4D714EFA}" dt="2023-03-22T12:52:42.819" v="2451" actId="478"/>
          <ac:grpSpMkLst>
            <pc:docMk/>
            <pc:sldMk cId="1372932503" sldId="286"/>
            <ac:grpSpMk id="109" creationId="{076BCDCF-14E2-4649-959B-52D1D0DE7FB0}"/>
          </ac:grpSpMkLst>
        </pc:grpChg>
        <pc:grpChg chg="del">
          <ac:chgData name="TAN Mei Yi [Harrisdale Senior High School]" userId="f9f029c9-d743-4d60-9f2c-e74bdec1ab07" providerId="ADAL" clId="{D5219305-CFE5-4754-B9B2-32BA4D714EFA}" dt="2023-03-22T12:52:42.819" v="2451" actId="478"/>
          <ac:grpSpMkLst>
            <pc:docMk/>
            <pc:sldMk cId="1372932503" sldId="286"/>
            <ac:grpSpMk id="124" creationId="{42B7F9D5-E600-4536-9E35-2A35A6BD1716}"/>
          </ac:grpSpMkLst>
        </pc:grpChg>
        <pc:grpChg chg="del">
          <ac:chgData name="TAN Mei Yi [Harrisdale Senior High School]" userId="f9f029c9-d743-4d60-9f2c-e74bdec1ab07" providerId="ADAL" clId="{D5219305-CFE5-4754-B9B2-32BA4D714EFA}" dt="2023-03-22T12:52:42.819" v="2451" actId="478"/>
          <ac:grpSpMkLst>
            <pc:docMk/>
            <pc:sldMk cId="1372932503" sldId="286"/>
            <ac:grpSpMk id="125" creationId="{0D86CF26-A7FD-42CB-97FC-02942AC26EB5}"/>
          </ac:grpSpMkLst>
        </pc:grpChg>
        <pc:grpChg chg="del">
          <ac:chgData name="TAN Mei Yi [Harrisdale Senior High School]" userId="f9f029c9-d743-4d60-9f2c-e74bdec1ab07" providerId="ADAL" clId="{D5219305-CFE5-4754-B9B2-32BA4D714EFA}" dt="2023-03-22T12:52:47.117" v="2452" actId="478"/>
          <ac:grpSpMkLst>
            <pc:docMk/>
            <pc:sldMk cId="1372932503" sldId="286"/>
            <ac:grpSpMk id="129" creationId="{D0D6F715-A6BD-4AAC-848D-A84C3FFB4210}"/>
          </ac:grpSpMkLst>
        </pc:grpChg>
        <pc:grpChg chg="del">
          <ac:chgData name="TAN Mei Yi [Harrisdale Senior High School]" userId="f9f029c9-d743-4d60-9f2c-e74bdec1ab07" providerId="ADAL" clId="{D5219305-CFE5-4754-B9B2-32BA4D714EFA}" dt="2023-03-22T12:51:44.452" v="2388" actId="478"/>
          <ac:grpSpMkLst>
            <pc:docMk/>
            <pc:sldMk cId="1372932503" sldId="286"/>
            <ac:grpSpMk id="146" creationId="{E453D0A1-BD43-4901-8F69-2968A5180FF4}"/>
          </ac:grpSpMkLst>
        </pc:grpChg>
        <pc:grpChg chg="del">
          <ac:chgData name="TAN Mei Yi [Harrisdale Senior High School]" userId="f9f029c9-d743-4d60-9f2c-e74bdec1ab07" providerId="ADAL" clId="{D5219305-CFE5-4754-B9B2-32BA4D714EFA}" dt="2023-03-22T12:53:35.357" v="2488" actId="478"/>
          <ac:grpSpMkLst>
            <pc:docMk/>
            <pc:sldMk cId="1372932503" sldId="286"/>
            <ac:grpSpMk id="162" creationId="{EB3F1C3E-A9DB-456A-BF34-77B7846D8655}"/>
          </ac:grpSpMkLst>
        </pc:grpChg>
        <pc:grpChg chg="del">
          <ac:chgData name="TAN Mei Yi [Harrisdale Senior High School]" userId="f9f029c9-d743-4d60-9f2c-e74bdec1ab07" providerId="ADAL" clId="{D5219305-CFE5-4754-B9B2-32BA4D714EFA}" dt="2023-03-22T12:53:35.357" v="2488" actId="478"/>
          <ac:grpSpMkLst>
            <pc:docMk/>
            <pc:sldMk cId="1372932503" sldId="286"/>
            <ac:grpSpMk id="163" creationId="{FA647C16-B19A-46F0-997A-28360DFAFB85}"/>
          </ac:grpSpMkLst>
        </pc:grpChg>
        <pc:grpChg chg="del">
          <ac:chgData name="TAN Mei Yi [Harrisdale Senior High School]" userId="f9f029c9-d743-4d60-9f2c-e74bdec1ab07" providerId="ADAL" clId="{D5219305-CFE5-4754-B9B2-32BA4D714EFA}" dt="2023-03-22T12:53:35.357" v="2488" actId="478"/>
          <ac:grpSpMkLst>
            <pc:docMk/>
            <pc:sldMk cId="1372932503" sldId="286"/>
            <ac:grpSpMk id="164" creationId="{9D0281D2-B4E5-420B-9858-14E9BCC6E662}"/>
          </ac:grpSpMkLst>
        </pc:grpChg>
        <pc:grpChg chg="del">
          <ac:chgData name="TAN Mei Yi [Harrisdale Senior High School]" userId="f9f029c9-d743-4d60-9f2c-e74bdec1ab07" providerId="ADAL" clId="{D5219305-CFE5-4754-B9B2-32BA4D714EFA}" dt="2023-03-22T12:53:35.357" v="2488" actId="478"/>
          <ac:grpSpMkLst>
            <pc:docMk/>
            <pc:sldMk cId="1372932503" sldId="286"/>
            <ac:grpSpMk id="165" creationId="{B522EC59-025F-44BC-BEEB-7878A27F64DF}"/>
          </ac:grpSpMkLst>
        </pc:grpChg>
        <pc:grpChg chg="del">
          <ac:chgData name="TAN Mei Yi [Harrisdale Senior High School]" userId="f9f029c9-d743-4d60-9f2c-e74bdec1ab07" providerId="ADAL" clId="{D5219305-CFE5-4754-B9B2-32BA4D714EFA}" dt="2023-03-22T12:53:35.357" v="2488" actId="478"/>
          <ac:grpSpMkLst>
            <pc:docMk/>
            <pc:sldMk cId="1372932503" sldId="286"/>
            <ac:grpSpMk id="166" creationId="{FDD99D4E-A543-43F4-A857-5F65244796E1}"/>
          </ac:grpSpMkLst>
        </pc:grpChg>
        <pc:grpChg chg="del">
          <ac:chgData name="TAN Mei Yi [Harrisdale Senior High School]" userId="f9f029c9-d743-4d60-9f2c-e74bdec1ab07" providerId="ADAL" clId="{D5219305-CFE5-4754-B9B2-32BA4D714EFA}" dt="2023-03-22T12:53:35.357" v="2488" actId="478"/>
          <ac:grpSpMkLst>
            <pc:docMk/>
            <pc:sldMk cId="1372932503" sldId="286"/>
            <ac:grpSpMk id="173" creationId="{44D32443-C2C0-4FFA-9920-FD81ACF25753}"/>
          </ac:grpSpMkLst>
        </pc:grpChg>
        <pc:grpChg chg="del">
          <ac:chgData name="TAN Mei Yi [Harrisdale Senior High School]" userId="f9f029c9-d743-4d60-9f2c-e74bdec1ab07" providerId="ADAL" clId="{D5219305-CFE5-4754-B9B2-32BA4D714EFA}" dt="2023-03-22T12:53:35.357" v="2488" actId="478"/>
          <ac:grpSpMkLst>
            <pc:docMk/>
            <pc:sldMk cId="1372932503" sldId="286"/>
            <ac:grpSpMk id="181" creationId="{B6C7FFA9-2983-44BA-BEAE-99074547E46C}"/>
          </ac:grpSpMkLst>
        </pc:grpChg>
        <pc:grpChg chg="del">
          <ac:chgData name="TAN Mei Yi [Harrisdale Senior High School]" userId="f9f029c9-d743-4d60-9f2c-e74bdec1ab07" providerId="ADAL" clId="{D5219305-CFE5-4754-B9B2-32BA4D714EFA}" dt="2023-03-22T12:53:35.357" v="2488" actId="478"/>
          <ac:grpSpMkLst>
            <pc:docMk/>
            <pc:sldMk cId="1372932503" sldId="286"/>
            <ac:grpSpMk id="182" creationId="{63600D7B-B33F-4513-BEAD-7BC66E444503}"/>
          </ac:grpSpMkLst>
        </pc:grpChg>
        <pc:grpChg chg="del">
          <ac:chgData name="TAN Mei Yi [Harrisdale Senior High School]" userId="f9f029c9-d743-4d60-9f2c-e74bdec1ab07" providerId="ADAL" clId="{D5219305-CFE5-4754-B9B2-32BA4D714EFA}" dt="2023-03-22T12:53:35.357" v="2488" actId="478"/>
          <ac:grpSpMkLst>
            <pc:docMk/>
            <pc:sldMk cId="1372932503" sldId="286"/>
            <ac:grpSpMk id="190" creationId="{E4F8499E-EC68-4896-B0B6-F1B4C1E19D6F}"/>
          </ac:grpSpMkLst>
        </pc:grpChg>
        <pc:grpChg chg="del">
          <ac:chgData name="TAN Mei Yi [Harrisdale Senior High School]" userId="f9f029c9-d743-4d60-9f2c-e74bdec1ab07" providerId="ADAL" clId="{D5219305-CFE5-4754-B9B2-32BA4D714EFA}" dt="2023-03-22T12:53:35.357" v="2488" actId="478"/>
          <ac:grpSpMkLst>
            <pc:docMk/>
            <pc:sldMk cId="1372932503" sldId="286"/>
            <ac:grpSpMk id="191" creationId="{575C03A8-36DE-48BF-972A-470E6450B209}"/>
          </ac:grpSpMkLst>
        </pc:grpChg>
        <pc:grpChg chg="del">
          <ac:chgData name="TAN Mei Yi [Harrisdale Senior High School]" userId="f9f029c9-d743-4d60-9f2c-e74bdec1ab07" providerId="ADAL" clId="{D5219305-CFE5-4754-B9B2-32BA4D714EFA}" dt="2023-03-22T12:55:49.747" v="2601" actId="478"/>
          <ac:grpSpMkLst>
            <pc:docMk/>
            <pc:sldMk cId="1372932503" sldId="286"/>
            <ac:grpSpMk id="211" creationId="{DE66106A-C7FB-4E7D-BFD7-95FA3F1486E1}"/>
          </ac:grpSpMkLst>
        </pc:grpChg>
        <pc:grpChg chg="del">
          <ac:chgData name="TAN Mei Yi [Harrisdale Senior High School]" userId="f9f029c9-d743-4d60-9f2c-e74bdec1ab07" providerId="ADAL" clId="{D5219305-CFE5-4754-B9B2-32BA4D714EFA}" dt="2023-03-22T12:55:49.747" v="2601" actId="478"/>
          <ac:grpSpMkLst>
            <pc:docMk/>
            <pc:sldMk cId="1372932503" sldId="286"/>
            <ac:grpSpMk id="260" creationId="{A9430606-F28A-48A6-97D5-EA11AE0FBEDC}"/>
          </ac:grpSpMkLst>
        </pc:grpChg>
        <pc:grpChg chg="del">
          <ac:chgData name="TAN Mei Yi [Harrisdale Senior High School]" userId="f9f029c9-d743-4d60-9f2c-e74bdec1ab07" providerId="ADAL" clId="{D5219305-CFE5-4754-B9B2-32BA4D714EFA}" dt="2023-03-22T12:55:49.747" v="2601" actId="478"/>
          <ac:grpSpMkLst>
            <pc:docMk/>
            <pc:sldMk cId="1372932503" sldId="286"/>
            <ac:grpSpMk id="261" creationId="{3A892A4C-C949-404F-948F-79549F883C34}"/>
          </ac:grpSpMkLst>
        </pc:grpChg>
        <pc:grpChg chg="del">
          <ac:chgData name="TAN Mei Yi [Harrisdale Senior High School]" userId="f9f029c9-d743-4d60-9f2c-e74bdec1ab07" providerId="ADAL" clId="{D5219305-CFE5-4754-B9B2-32BA4D714EFA}" dt="2023-03-22T12:55:49.747" v="2601" actId="478"/>
          <ac:grpSpMkLst>
            <pc:docMk/>
            <pc:sldMk cId="1372932503" sldId="286"/>
            <ac:grpSpMk id="262" creationId="{9CCE57EA-FFB2-44CC-A2F3-C3A19D82CC3F}"/>
          </ac:grpSpMkLst>
        </pc:grpChg>
        <pc:grpChg chg="del">
          <ac:chgData name="TAN Mei Yi [Harrisdale Senior High School]" userId="f9f029c9-d743-4d60-9f2c-e74bdec1ab07" providerId="ADAL" clId="{D5219305-CFE5-4754-B9B2-32BA4D714EFA}" dt="2023-03-22T12:55:49.747" v="2601" actId="478"/>
          <ac:grpSpMkLst>
            <pc:docMk/>
            <pc:sldMk cId="1372932503" sldId="286"/>
            <ac:grpSpMk id="263" creationId="{2535E4A4-F893-4C22-A314-1871CC5CED85}"/>
          </ac:grpSpMkLst>
        </pc:grpChg>
        <pc:grpChg chg="del">
          <ac:chgData name="TAN Mei Yi [Harrisdale Senior High School]" userId="f9f029c9-d743-4d60-9f2c-e74bdec1ab07" providerId="ADAL" clId="{D5219305-CFE5-4754-B9B2-32BA4D714EFA}" dt="2023-03-22T12:55:49.747" v="2601" actId="478"/>
          <ac:grpSpMkLst>
            <pc:docMk/>
            <pc:sldMk cId="1372932503" sldId="286"/>
            <ac:grpSpMk id="272" creationId="{4C464A56-3CEE-4580-8755-6779F8472717}"/>
          </ac:grpSpMkLst>
        </pc:grpChg>
        <pc:grpChg chg="del">
          <ac:chgData name="TAN Mei Yi [Harrisdale Senior High School]" userId="f9f029c9-d743-4d60-9f2c-e74bdec1ab07" providerId="ADAL" clId="{D5219305-CFE5-4754-B9B2-32BA4D714EFA}" dt="2023-03-22T12:55:49.747" v="2601" actId="478"/>
          <ac:grpSpMkLst>
            <pc:docMk/>
            <pc:sldMk cId="1372932503" sldId="286"/>
            <ac:grpSpMk id="273" creationId="{37C5CF60-68A5-4D3C-9E65-1D1822927395}"/>
          </ac:grpSpMkLst>
        </pc:grpChg>
        <pc:grpChg chg="del">
          <ac:chgData name="TAN Mei Yi [Harrisdale Senior High School]" userId="f9f029c9-d743-4d60-9f2c-e74bdec1ab07" providerId="ADAL" clId="{D5219305-CFE5-4754-B9B2-32BA4D714EFA}" dt="2023-03-22T12:55:49.747" v="2601" actId="478"/>
          <ac:grpSpMkLst>
            <pc:docMk/>
            <pc:sldMk cId="1372932503" sldId="286"/>
            <ac:grpSpMk id="287" creationId="{907E1392-C535-441C-8FFD-070FB8A4F758}"/>
          </ac:grpSpMkLst>
        </pc:grpChg>
        <pc:grpChg chg="del">
          <ac:chgData name="TAN Mei Yi [Harrisdale Senior High School]" userId="f9f029c9-d743-4d60-9f2c-e74bdec1ab07" providerId="ADAL" clId="{D5219305-CFE5-4754-B9B2-32BA4D714EFA}" dt="2023-03-22T12:55:49.747" v="2601" actId="478"/>
          <ac:grpSpMkLst>
            <pc:docMk/>
            <pc:sldMk cId="1372932503" sldId="286"/>
            <ac:grpSpMk id="288" creationId="{7805E269-DAC5-474F-929C-308EBDC5030D}"/>
          </ac:grpSpMkLst>
        </pc:grpChg>
        <pc:grpChg chg="del">
          <ac:chgData name="TAN Mei Yi [Harrisdale Senior High School]" userId="f9f029c9-d743-4d60-9f2c-e74bdec1ab07" providerId="ADAL" clId="{D5219305-CFE5-4754-B9B2-32BA4D714EFA}" dt="2023-03-22T12:55:49.747" v="2601" actId="478"/>
          <ac:grpSpMkLst>
            <pc:docMk/>
            <pc:sldMk cId="1372932503" sldId="286"/>
            <ac:grpSpMk id="293" creationId="{98021381-269B-4B10-8EDD-3624C69DCF06}"/>
          </ac:grpSpMkLst>
        </pc:grpChg>
        <pc:picChg chg="mod">
          <ac:chgData name="TAN Mei Yi [Harrisdale Senior High School]" userId="f9f029c9-d743-4d60-9f2c-e74bdec1ab07" providerId="ADAL" clId="{D5219305-CFE5-4754-B9B2-32BA4D714EFA}" dt="2023-03-22T12:50:51.700" v="2304" actId="1076"/>
          <ac:picMkLst>
            <pc:docMk/>
            <pc:sldMk cId="1372932503" sldId="286"/>
            <ac:picMk id="274" creationId="{ADF67A3D-5070-4C77-95E9-36E75FDA7C59}"/>
          </ac:picMkLst>
        </pc:picChg>
        <pc:inkChg chg="del">
          <ac:chgData name="TAN Mei Yi [Harrisdale Senior High School]" userId="f9f029c9-d743-4d60-9f2c-e74bdec1ab07" providerId="ADAL" clId="{D5219305-CFE5-4754-B9B2-32BA4D714EFA}" dt="2023-03-22T12:55:49.747" v="2601" actId="478"/>
          <ac:inkMkLst>
            <pc:docMk/>
            <pc:sldMk cId="1372932503" sldId="286"/>
            <ac:inkMk id="6" creationId="{58AEC18D-D68A-4FF1-B332-3634193768AD}"/>
          </ac:inkMkLst>
        </pc:inkChg>
        <pc:inkChg chg="del">
          <ac:chgData name="TAN Mei Yi [Harrisdale Senior High School]" userId="f9f029c9-d743-4d60-9f2c-e74bdec1ab07" providerId="ADAL" clId="{D5219305-CFE5-4754-B9B2-32BA4D714EFA}" dt="2023-03-22T12:55:49.747" v="2601" actId="478"/>
          <ac:inkMkLst>
            <pc:docMk/>
            <pc:sldMk cId="1372932503" sldId="286"/>
            <ac:inkMk id="7" creationId="{3AB01AB0-81B6-4469-950F-403796744217}"/>
          </ac:inkMkLst>
        </pc:inkChg>
        <pc:inkChg chg="del">
          <ac:chgData name="TAN Mei Yi [Harrisdale Senior High School]" userId="f9f029c9-d743-4d60-9f2c-e74bdec1ab07" providerId="ADAL" clId="{D5219305-CFE5-4754-B9B2-32BA4D714EFA}" dt="2023-03-22T12:51:18.030" v="2361" actId="478"/>
          <ac:inkMkLst>
            <pc:docMk/>
            <pc:sldMk cId="1372932503" sldId="286"/>
            <ac:inkMk id="29" creationId="{40772CC5-0363-4AD7-A3FF-CFB6884C0A22}"/>
          </ac:inkMkLst>
        </pc:inkChg>
        <pc:inkChg chg="del">
          <ac:chgData name="TAN Mei Yi [Harrisdale Senior High School]" userId="f9f029c9-d743-4d60-9f2c-e74bdec1ab07" providerId="ADAL" clId="{D5219305-CFE5-4754-B9B2-32BA4D714EFA}" dt="2023-03-22T12:51:44.452" v="2388" actId="478"/>
          <ac:inkMkLst>
            <pc:docMk/>
            <pc:sldMk cId="1372932503" sldId="286"/>
            <ac:inkMk id="137" creationId="{26678F44-CBDD-47BA-94DA-1E964B616B9B}"/>
          </ac:inkMkLst>
        </pc:inkChg>
        <pc:inkChg chg="del">
          <ac:chgData name="TAN Mei Yi [Harrisdale Senior High School]" userId="f9f029c9-d743-4d60-9f2c-e74bdec1ab07" providerId="ADAL" clId="{D5219305-CFE5-4754-B9B2-32BA4D714EFA}" dt="2023-03-22T12:53:35.357" v="2488" actId="478"/>
          <ac:inkMkLst>
            <pc:docMk/>
            <pc:sldMk cId="1372932503" sldId="286"/>
            <ac:inkMk id="176" creationId="{E0C19069-2FC0-4708-BBCD-287B101A7818}"/>
          </ac:inkMkLst>
        </pc:inkChg>
        <pc:inkChg chg="del">
          <ac:chgData name="TAN Mei Yi [Harrisdale Senior High School]" userId="f9f029c9-d743-4d60-9f2c-e74bdec1ab07" providerId="ADAL" clId="{D5219305-CFE5-4754-B9B2-32BA4D714EFA}" dt="2023-03-22T12:53:35.357" v="2488" actId="478"/>
          <ac:inkMkLst>
            <pc:docMk/>
            <pc:sldMk cId="1372932503" sldId="286"/>
            <ac:inkMk id="177" creationId="{98C51658-2C28-4359-8243-FBC4606BCBEE}"/>
          </ac:inkMkLst>
        </pc:inkChg>
      </pc:sldChg>
      <pc:sldChg chg="addSp delSp modSp add mod delAnim modAnim">
        <pc:chgData name="TAN Mei Yi [Harrisdale Senior High School]" userId="f9f029c9-d743-4d60-9f2c-e74bdec1ab07" providerId="ADAL" clId="{D5219305-CFE5-4754-B9B2-32BA4D714EFA}" dt="2023-03-22T00:22:48.789" v="595" actId="207"/>
        <pc:sldMkLst>
          <pc:docMk/>
          <pc:sldMk cId="3591943428" sldId="287"/>
        </pc:sldMkLst>
        <pc:spChg chg="add mod">
          <ac:chgData name="TAN Mei Yi [Harrisdale Senior High School]" userId="f9f029c9-d743-4d60-9f2c-e74bdec1ab07" providerId="ADAL" clId="{D5219305-CFE5-4754-B9B2-32BA4D714EFA}" dt="2023-03-21T23:03:19.652" v="247"/>
          <ac:spMkLst>
            <pc:docMk/>
            <pc:sldMk cId="3591943428" sldId="287"/>
            <ac:spMk id="2" creationId="{7902CE4C-DB4C-BC5A-77CC-50B830B5E675}"/>
          </ac:spMkLst>
        </pc:spChg>
        <pc:spChg chg="add mod">
          <ac:chgData name="TAN Mei Yi [Harrisdale Senior High School]" userId="f9f029c9-d743-4d60-9f2c-e74bdec1ab07" providerId="ADAL" clId="{D5219305-CFE5-4754-B9B2-32BA4D714EFA}" dt="2023-03-22T00:22:48.789" v="595" actId="207"/>
          <ac:spMkLst>
            <pc:docMk/>
            <pc:sldMk cId="3591943428" sldId="287"/>
            <ac:spMk id="3" creationId="{040D6D7F-9F15-D139-A35C-E379E9309025}"/>
          </ac:spMkLst>
        </pc:spChg>
        <pc:spChg chg="add mod">
          <ac:chgData name="TAN Mei Yi [Harrisdale Senior High School]" userId="f9f029c9-d743-4d60-9f2c-e74bdec1ab07" providerId="ADAL" clId="{D5219305-CFE5-4754-B9B2-32BA4D714EFA}" dt="2023-03-22T00:22:48.789" v="595" actId="207"/>
          <ac:spMkLst>
            <pc:docMk/>
            <pc:sldMk cId="3591943428" sldId="287"/>
            <ac:spMk id="6" creationId="{8C1D5905-9376-171D-27FD-C2D812E19E8B}"/>
          </ac:spMkLst>
        </pc:spChg>
        <pc:spChg chg="add mod">
          <ac:chgData name="TAN Mei Yi [Harrisdale Senior High School]" userId="f9f029c9-d743-4d60-9f2c-e74bdec1ab07" providerId="ADAL" clId="{D5219305-CFE5-4754-B9B2-32BA4D714EFA}" dt="2023-03-22T00:22:48.789" v="595" actId="207"/>
          <ac:spMkLst>
            <pc:docMk/>
            <pc:sldMk cId="3591943428" sldId="287"/>
            <ac:spMk id="7" creationId="{D6E3EB21-75D3-BDB8-2FAE-7FAC6C16C435}"/>
          </ac:spMkLst>
        </pc:spChg>
        <pc:spChg chg="del">
          <ac:chgData name="TAN Mei Yi [Harrisdale Senior High School]" userId="f9f029c9-d743-4d60-9f2c-e74bdec1ab07" providerId="ADAL" clId="{D5219305-CFE5-4754-B9B2-32BA4D714EFA}" dt="2023-03-21T23:03:19.280" v="246" actId="478"/>
          <ac:spMkLst>
            <pc:docMk/>
            <pc:sldMk cId="3591943428" sldId="287"/>
            <ac:spMk id="8" creationId="{8C58BB88-B94B-4407-A26E-51127EB31857}"/>
          </ac:spMkLst>
        </pc:spChg>
        <pc:spChg chg="add del mod">
          <ac:chgData name="TAN Mei Yi [Harrisdale Senior High School]" userId="f9f029c9-d743-4d60-9f2c-e74bdec1ab07" providerId="ADAL" clId="{D5219305-CFE5-4754-B9B2-32BA4D714EFA}" dt="2023-03-21T23:20:37.926" v="401" actId="478"/>
          <ac:spMkLst>
            <pc:docMk/>
            <pc:sldMk cId="3591943428" sldId="287"/>
            <ac:spMk id="9" creationId="{54035889-98A3-DE1E-0E8B-590B54F34A86}"/>
          </ac:spMkLst>
        </pc:spChg>
        <pc:spChg chg="add mod">
          <ac:chgData name="TAN Mei Yi [Harrisdale Senior High School]" userId="f9f029c9-d743-4d60-9f2c-e74bdec1ab07" providerId="ADAL" clId="{D5219305-CFE5-4754-B9B2-32BA4D714EFA}" dt="2023-03-22T00:22:48.789" v="595" actId="207"/>
          <ac:spMkLst>
            <pc:docMk/>
            <pc:sldMk cId="3591943428" sldId="287"/>
            <ac:spMk id="10" creationId="{B8101CAA-D20B-F63F-F8FE-3EE77FEC55B1}"/>
          </ac:spMkLst>
        </pc:spChg>
        <pc:spChg chg="add mod">
          <ac:chgData name="TAN Mei Yi [Harrisdale Senior High School]" userId="f9f029c9-d743-4d60-9f2c-e74bdec1ab07" providerId="ADAL" clId="{D5219305-CFE5-4754-B9B2-32BA4D714EFA}" dt="2023-03-22T00:22:48.789" v="595" actId="207"/>
          <ac:spMkLst>
            <pc:docMk/>
            <pc:sldMk cId="3591943428" sldId="287"/>
            <ac:spMk id="11" creationId="{BE43D6AA-8C7E-AB1B-54C3-37F0BBE024BB}"/>
          </ac:spMkLst>
        </pc:spChg>
        <pc:spChg chg="add mod">
          <ac:chgData name="TAN Mei Yi [Harrisdale Senior High School]" userId="f9f029c9-d743-4d60-9f2c-e74bdec1ab07" providerId="ADAL" clId="{D5219305-CFE5-4754-B9B2-32BA4D714EFA}" dt="2023-03-22T00:22:48.789" v="595" actId="207"/>
          <ac:spMkLst>
            <pc:docMk/>
            <pc:sldMk cId="3591943428" sldId="287"/>
            <ac:spMk id="12" creationId="{0C0C4CB4-01A1-BB32-C947-42FBE33A1E5F}"/>
          </ac:spMkLst>
        </pc:spChg>
        <pc:spChg chg="add mod">
          <ac:chgData name="TAN Mei Yi [Harrisdale Senior High School]" userId="f9f029c9-d743-4d60-9f2c-e74bdec1ab07" providerId="ADAL" clId="{D5219305-CFE5-4754-B9B2-32BA4D714EFA}" dt="2023-03-22T00:22:48.789" v="595" actId="207"/>
          <ac:spMkLst>
            <pc:docMk/>
            <pc:sldMk cId="3591943428" sldId="287"/>
            <ac:spMk id="13" creationId="{6CAC734F-B05C-C2DD-6736-F28BD2F6F45D}"/>
          </ac:spMkLst>
        </pc:spChg>
        <pc:spChg chg="add mod">
          <ac:chgData name="TAN Mei Yi [Harrisdale Senior High School]" userId="f9f029c9-d743-4d60-9f2c-e74bdec1ab07" providerId="ADAL" clId="{D5219305-CFE5-4754-B9B2-32BA4D714EFA}" dt="2023-03-22T00:22:48.789" v="595" actId="207"/>
          <ac:spMkLst>
            <pc:docMk/>
            <pc:sldMk cId="3591943428" sldId="287"/>
            <ac:spMk id="14" creationId="{6F0731B9-F51F-6D47-B2DC-CB09F4850C0F}"/>
          </ac:spMkLst>
        </pc:spChg>
        <pc:grpChg chg="del">
          <ac:chgData name="TAN Mei Yi [Harrisdale Senior High School]" userId="f9f029c9-d743-4d60-9f2c-e74bdec1ab07" providerId="ADAL" clId="{D5219305-CFE5-4754-B9B2-32BA4D714EFA}" dt="2023-03-21T23:20:14.959" v="390" actId="478"/>
          <ac:grpSpMkLst>
            <pc:docMk/>
            <pc:sldMk cId="3591943428" sldId="287"/>
            <ac:grpSpMk id="133" creationId="{BB37707A-85DF-4354-AD71-694B9683D960}"/>
          </ac:grpSpMkLst>
        </pc:grpChg>
        <pc:grpChg chg="del">
          <ac:chgData name="TAN Mei Yi [Harrisdale Senior High School]" userId="f9f029c9-d743-4d60-9f2c-e74bdec1ab07" providerId="ADAL" clId="{D5219305-CFE5-4754-B9B2-32BA4D714EFA}" dt="2023-03-21T23:20:14.959" v="390" actId="478"/>
          <ac:grpSpMkLst>
            <pc:docMk/>
            <pc:sldMk cId="3591943428" sldId="287"/>
            <ac:grpSpMk id="134" creationId="{756F0D93-CECF-4C03-AE71-5653EC6802EE}"/>
          </ac:grpSpMkLst>
        </pc:grpChg>
        <pc:grpChg chg="del">
          <ac:chgData name="TAN Mei Yi [Harrisdale Senior High School]" userId="f9f029c9-d743-4d60-9f2c-e74bdec1ab07" providerId="ADAL" clId="{D5219305-CFE5-4754-B9B2-32BA4D714EFA}" dt="2023-03-21T23:20:14.959" v="390" actId="478"/>
          <ac:grpSpMkLst>
            <pc:docMk/>
            <pc:sldMk cId="3591943428" sldId="287"/>
            <ac:grpSpMk id="303" creationId="{67E93225-54AF-4EA9-AD11-082E3900B418}"/>
          </ac:grpSpMkLst>
        </pc:grpChg>
        <pc:grpChg chg="del">
          <ac:chgData name="TAN Mei Yi [Harrisdale Senior High School]" userId="f9f029c9-d743-4d60-9f2c-e74bdec1ab07" providerId="ADAL" clId="{D5219305-CFE5-4754-B9B2-32BA4D714EFA}" dt="2023-03-21T23:20:14.959" v="390" actId="478"/>
          <ac:grpSpMkLst>
            <pc:docMk/>
            <pc:sldMk cId="3591943428" sldId="287"/>
            <ac:grpSpMk id="304" creationId="{84095AE4-A720-4CEC-98B4-D085A5F70D51}"/>
          </ac:grpSpMkLst>
        </pc:grpChg>
        <pc:grpChg chg="del">
          <ac:chgData name="TAN Mei Yi [Harrisdale Senior High School]" userId="f9f029c9-d743-4d60-9f2c-e74bdec1ab07" providerId="ADAL" clId="{D5219305-CFE5-4754-B9B2-32BA4D714EFA}" dt="2023-03-21T23:23:32.428" v="483" actId="478"/>
          <ac:grpSpMkLst>
            <pc:docMk/>
            <pc:sldMk cId="3591943428" sldId="287"/>
            <ac:grpSpMk id="318" creationId="{881442C2-DFB8-4F98-9205-625BA21C3CF5}"/>
          </ac:grpSpMkLst>
        </pc:grpChg>
        <pc:grpChg chg="del">
          <ac:chgData name="TAN Mei Yi [Harrisdale Senior High School]" userId="f9f029c9-d743-4d60-9f2c-e74bdec1ab07" providerId="ADAL" clId="{D5219305-CFE5-4754-B9B2-32BA4D714EFA}" dt="2023-03-21T23:20:14.959" v="390" actId="478"/>
          <ac:grpSpMkLst>
            <pc:docMk/>
            <pc:sldMk cId="3591943428" sldId="287"/>
            <ac:grpSpMk id="319" creationId="{756DC19C-B0BF-4FE0-BF66-E9276E55DCE3}"/>
          </ac:grpSpMkLst>
        </pc:grpChg>
        <pc:grpChg chg="del">
          <ac:chgData name="TAN Mei Yi [Harrisdale Senior High School]" userId="f9f029c9-d743-4d60-9f2c-e74bdec1ab07" providerId="ADAL" clId="{D5219305-CFE5-4754-B9B2-32BA4D714EFA}" dt="2023-03-21T23:23:32.428" v="483" actId="478"/>
          <ac:grpSpMkLst>
            <pc:docMk/>
            <pc:sldMk cId="3591943428" sldId="287"/>
            <ac:grpSpMk id="331" creationId="{469C1102-7F96-4C68-999B-B05A52ABB15F}"/>
          </ac:grpSpMkLst>
        </pc:grpChg>
        <pc:grpChg chg="del">
          <ac:chgData name="TAN Mei Yi [Harrisdale Senior High School]" userId="f9f029c9-d743-4d60-9f2c-e74bdec1ab07" providerId="ADAL" clId="{D5219305-CFE5-4754-B9B2-32BA4D714EFA}" dt="2023-03-21T23:23:32.428" v="483" actId="478"/>
          <ac:grpSpMkLst>
            <pc:docMk/>
            <pc:sldMk cId="3591943428" sldId="287"/>
            <ac:grpSpMk id="332" creationId="{37783228-1797-4622-AEF3-48E8C0324B2C}"/>
          </ac:grpSpMkLst>
        </pc:grpChg>
        <pc:grpChg chg="del">
          <ac:chgData name="TAN Mei Yi [Harrisdale Senior High School]" userId="f9f029c9-d743-4d60-9f2c-e74bdec1ab07" providerId="ADAL" clId="{D5219305-CFE5-4754-B9B2-32BA4D714EFA}" dt="2023-03-21T23:23:32.428" v="483" actId="478"/>
          <ac:grpSpMkLst>
            <pc:docMk/>
            <pc:sldMk cId="3591943428" sldId="287"/>
            <ac:grpSpMk id="345" creationId="{3CD88F19-9A84-456B-B1F0-872A1D73AB15}"/>
          </ac:grpSpMkLst>
        </pc:grpChg>
        <pc:grpChg chg="del">
          <ac:chgData name="TAN Mei Yi [Harrisdale Senior High School]" userId="f9f029c9-d743-4d60-9f2c-e74bdec1ab07" providerId="ADAL" clId="{D5219305-CFE5-4754-B9B2-32BA4D714EFA}" dt="2023-03-21T23:23:32.428" v="483" actId="478"/>
          <ac:grpSpMkLst>
            <pc:docMk/>
            <pc:sldMk cId="3591943428" sldId="287"/>
            <ac:grpSpMk id="357" creationId="{8A31D3F9-95CB-4F80-A8C3-CE06FF6E9B8E}"/>
          </ac:grpSpMkLst>
        </pc:grpChg>
        <pc:grpChg chg="del">
          <ac:chgData name="TAN Mei Yi [Harrisdale Senior High School]" userId="f9f029c9-d743-4d60-9f2c-e74bdec1ab07" providerId="ADAL" clId="{D5219305-CFE5-4754-B9B2-32BA4D714EFA}" dt="2023-03-21T23:23:32.428" v="483" actId="478"/>
          <ac:grpSpMkLst>
            <pc:docMk/>
            <pc:sldMk cId="3591943428" sldId="287"/>
            <ac:grpSpMk id="358" creationId="{2614C911-9800-4B59-B17B-EA2A4B90CA05}"/>
          </ac:grpSpMkLst>
        </pc:grpChg>
        <pc:grpChg chg="del">
          <ac:chgData name="TAN Mei Yi [Harrisdale Senior High School]" userId="f9f029c9-d743-4d60-9f2c-e74bdec1ab07" providerId="ADAL" clId="{D5219305-CFE5-4754-B9B2-32BA4D714EFA}" dt="2023-03-21T23:23:32.428" v="483" actId="478"/>
          <ac:grpSpMkLst>
            <pc:docMk/>
            <pc:sldMk cId="3591943428" sldId="287"/>
            <ac:grpSpMk id="361" creationId="{A3CB16C9-B49F-4C75-8377-E7A2914C479C}"/>
          </ac:grpSpMkLst>
        </pc:grpChg>
        <pc:grpChg chg="del">
          <ac:chgData name="TAN Mei Yi [Harrisdale Senior High School]" userId="f9f029c9-d743-4d60-9f2c-e74bdec1ab07" providerId="ADAL" clId="{D5219305-CFE5-4754-B9B2-32BA4D714EFA}" dt="2023-03-21T23:23:32.428" v="483" actId="478"/>
          <ac:grpSpMkLst>
            <pc:docMk/>
            <pc:sldMk cId="3591943428" sldId="287"/>
            <ac:grpSpMk id="420" creationId="{FD764E8D-2063-4601-A432-A6EE5BB524D1}"/>
          </ac:grpSpMkLst>
        </pc:grpChg>
        <pc:grpChg chg="del">
          <ac:chgData name="TAN Mei Yi [Harrisdale Senior High School]" userId="f9f029c9-d743-4d60-9f2c-e74bdec1ab07" providerId="ADAL" clId="{D5219305-CFE5-4754-B9B2-32BA4D714EFA}" dt="2023-03-21T23:23:32.428" v="483" actId="478"/>
          <ac:grpSpMkLst>
            <pc:docMk/>
            <pc:sldMk cId="3591943428" sldId="287"/>
            <ac:grpSpMk id="424" creationId="{5BBBF493-026D-43D0-A03B-3E482C54A364}"/>
          </ac:grpSpMkLst>
        </pc:grpChg>
        <pc:grpChg chg="del">
          <ac:chgData name="TAN Mei Yi [Harrisdale Senior High School]" userId="f9f029c9-d743-4d60-9f2c-e74bdec1ab07" providerId="ADAL" clId="{D5219305-CFE5-4754-B9B2-32BA4D714EFA}" dt="2023-03-21T23:23:32.428" v="483" actId="478"/>
          <ac:grpSpMkLst>
            <pc:docMk/>
            <pc:sldMk cId="3591943428" sldId="287"/>
            <ac:grpSpMk id="434" creationId="{C2F646A6-62A0-479C-8000-9AABC31EAFD3}"/>
          </ac:grpSpMkLst>
        </pc:grpChg>
        <pc:grpChg chg="del">
          <ac:chgData name="TAN Mei Yi [Harrisdale Senior High School]" userId="f9f029c9-d743-4d60-9f2c-e74bdec1ab07" providerId="ADAL" clId="{D5219305-CFE5-4754-B9B2-32BA4D714EFA}" dt="2023-03-21T23:23:32.428" v="483" actId="478"/>
          <ac:grpSpMkLst>
            <pc:docMk/>
            <pc:sldMk cId="3591943428" sldId="287"/>
            <ac:grpSpMk id="443" creationId="{1F261863-8E3A-44DC-8782-6C42F9FA644D}"/>
          </ac:grpSpMkLst>
        </pc:grpChg>
        <pc:picChg chg="mod">
          <ac:chgData name="TAN Mei Yi [Harrisdale Senior High School]" userId="f9f029c9-d743-4d60-9f2c-e74bdec1ab07" providerId="ADAL" clId="{D5219305-CFE5-4754-B9B2-32BA4D714EFA}" dt="2023-03-21T23:23:41.372" v="486" actId="14100"/>
          <ac:picMkLst>
            <pc:docMk/>
            <pc:sldMk cId="3591943428" sldId="287"/>
            <ac:picMk id="4" creationId="{C25582FE-D40A-44C3-AC0E-FFF264DA6F62}"/>
          </ac:picMkLst>
        </pc:picChg>
        <pc:picChg chg="add del mod">
          <ac:chgData name="TAN Mei Yi [Harrisdale Senior High School]" userId="f9f029c9-d743-4d60-9f2c-e74bdec1ab07" providerId="ADAL" clId="{D5219305-CFE5-4754-B9B2-32BA4D714EFA}" dt="2023-03-21T23:19:35.499" v="376" actId="478"/>
          <ac:picMkLst>
            <pc:docMk/>
            <pc:sldMk cId="3591943428" sldId="287"/>
            <ac:picMk id="5" creationId="{18E4C445-4739-2F21-2192-284839217884}"/>
          </ac:picMkLst>
        </pc:picChg>
      </pc:sldChg>
      <pc:sldChg chg="modSp mod">
        <pc:chgData name="TAN Mei Yi [Harrisdale Senior High School]" userId="f9f029c9-d743-4d60-9f2c-e74bdec1ab07" providerId="ADAL" clId="{D5219305-CFE5-4754-B9B2-32BA4D714EFA}" dt="2023-03-21T23:02:53.119" v="235" actId="20577"/>
        <pc:sldMkLst>
          <pc:docMk/>
          <pc:sldMk cId="3000480193" sldId="288"/>
        </pc:sldMkLst>
        <pc:spChg chg="mod">
          <ac:chgData name="TAN Mei Yi [Harrisdale Senior High School]" userId="f9f029c9-d743-4d60-9f2c-e74bdec1ab07" providerId="ADAL" clId="{D5219305-CFE5-4754-B9B2-32BA4D714EFA}" dt="2023-03-21T23:02:53.119" v="235" actId="20577"/>
          <ac:spMkLst>
            <pc:docMk/>
            <pc:sldMk cId="3000480193" sldId="288"/>
            <ac:spMk id="5" creationId="{00000000-0000-0000-0000-000000000000}"/>
          </ac:spMkLst>
        </pc:spChg>
      </pc:sldChg>
      <pc:sldChg chg="modSp mod">
        <pc:chgData name="TAN Mei Yi [Harrisdale Senior High School]" userId="f9f029c9-d743-4d60-9f2c-e74bdec1ab07" providerId="ADAL" clId="{D5219305-CFE5-4754-B9B2-32BA4D714EFA}" dt="2023-03-21T23:01:59.243" v="229" actId="1076"/>
        <pc:sldMkLst>
          <pc:docMk/>
          <pc:sldMk cId="2226349418" sldId="292"/>
        </pc:sldMkLst>
        <pc:spChg chg="mod">
          <ac:chgData name="TAN Mei Yi [Harrisdale Senior High School]" userId="f9f029c9-d743-4d60-9f2c-e74bdec1ab07" providerId="ADAL" clId="{D5219305-CFE5-4754-B9B2-32BA4D714EFA}" dt="2023-03-21T23:01:11.561" v="35" actId="20577"/>
          <ac:spMkLst>
            <pc:docMk/>
            <pc:sldMk cId="2226349418" sldId="292"/>
            <ac:spMk id="21" creationId="{8E7845BC-DC72-44E1-BABF-6AFB4DC3022D}"/>
          </ac:spMkLst>
        </pc:spChg>
        <pc:spChg chg="mod">
          <ac:chgData name="TAN Mei Yi [Harrisdale Senior High School]" userId="f9f029c9-d743-4d60-9f2c-e74bdec1ab07" providerId="ADAL" clId="{D5219305-CFE5-4754-B9B2-32BA4D714EFA}" dt="2023-03-21T23:01:59.243" v="229" actId="1076"/>
          <ac:spMkLst>
            <pc:docMk/>
            <pc:sldMk cId="2226349418" sldId="292"/>
            <ac:spMk id="22" creationId="{046BE2BE-401B-43B6-9F59-E6AE635E14BD}"/>
          </ac:spMkLst>
        </pc:spChg>
      </pc:sldChg>
      <pc:sldChg chg="del">
        <pc:chgData name="TAN Mei Yi [Harrisdale Senior High School]" userId="f9f029c9-d743-4d60-9f2c-e74bdec1ab07" providerId="ADAL" clId="{D5219305-CFE5-4754-B9B2-32BA4D714EFA}" dt="2023-03-21T23:02:49.970" v="233" actId="47"/>
        <pc:sldMkLst>
          <pc:docMk/>
          <pc:sldMk cId="2811696938" sldId="293"/>
        </pc:sldMkLst>
      </pc:sldChg>
      <pc:sldChg chg="del">
        <pc:chgData name="TAN Mei Yi [Harrisdale Senior High School]" userId="f9f029c9-d743-4d60-9f2c-e74bdec1ab07" providerId="ADAL" clId="{D5219305-CFE5-4754-B9B2-32BA4D714EFA}" dt="2023-03-21T23:02:49.970" v="233" actId="47"/>
        <pc:sldMkLst>
          <pc:docMk/>
          <pc:sldMk cId="3374432252" sldId="294"/>
        </pc:sldMkLst>
      </pc:sldChg>
      <pc:sldChg chg="del">
        <pc:chgData name="TAN Mei Yi [Harrisdale Senior High School]" userId="f9f029c9-d743-4d60-9f2c-e74bdec1ab07" providerId="ADAL" clId="{D5219305-CFE5-4754-B9B2-32BA4D714EFA}" dt="2023-03-21T23:02:49.970" v="233" actId="47"/>
        <pc:sldMkLst>
          <pc:docMk/>
          <pc:sldMk cId="2880449736" sldId="295"/>
        </pc:sldMkLst>
      </pc:sldChg>
      <pc:sldChg chg="modSp add mod">
        <pc:chgData name="TAN Mei Yi [Harrisdale Senior High School]" userId="f9f029c9-d743-4d60-9f2c-e74bdec1ab07" providerId="ADAL" clId="{D5219305-CFE5-4754-B9B2-32BA4D714EFA}" dt="2023-03-21T23:04:36.175" v="261" actId="207"/>
        <pc:sldMkLst>
          <pc:docMk/>
          <pc:sldMk cId="1878992383" sldId="296"/>
        </pc:sldMkLst>
        <pc:spChg chg="mod">
          <ac:chgData name="TAN Mei Yi [Harrisdale Senior High School]" userId="f9f029c9-d743-4d60-9f2c-e74bdec1ab07" providerId="ADAL" clId="{D5219305-CFE5-4754-B9B2-32BA4D714EFA}" dt="2023-03-21T23:04:36.175" v="261" actId="207"/>
          <ac:spMkLst>
            <pc:docMk/>
            <pc:sldMk cId="1878992383" sldId="296"/>
            <ac:spMk id="4" creationId="{240D20A3-C1CB-471B-B75C-6918324CA391}"/>
          </ac:spMkLst>
        </pc:spChg>
        <pc:spChg chg="mod">
          <ac:chgData name="TAN Mei Yi [Harrisdale Senior High School]" userId="f9f029c9-d743-4d60-9f2c-e74bdec1ab07" providerId="ADAL" clId="{D5219305-CFE5-4754-B9B2-32BA4D714EFA}" dt="2023-03-21T23:03:49.332" v="253" actId="208"/>
          <ac:spMkLst>
            <pc:docMk/>
            <pc:sldMk cId="1878992383" sldId="296"/>
            <ac:spMk id="5" creationId="{F6BA34A1-8934-46F8-9DA4-4ADCF44AA800}"/>
          </ac:spMkLst>
        </pc:spChg>
      </pc:sldChg>
      <pc:sldChg chg="addSp delSp modSp add mod">
        <pc:chgData name="TAN Mei Yi [Harrisdale Senior High School]" userId="f9f029c9-d743-4d60-9f2c-e74bdec1ab07" providerId="ADAL" clId="{D5219305-CFE5-4754-B9B2-32BA4D714EFA}" dt="2023-03-21T23:09:58.291" v="308" actId="207"/>
        <pc:sldMkLst>
          <pc:docMk/>
          <pc:sldMk cId="4044487715" sldId="297"/>
        </pc:sldMkLst>
        <pc:spChg chg="mod">
          <ac:chgData name="TAN Mei Yi [Harrisdale Senior High School]" userId="f9f029c9-d743-4d60-9f2c-e74bdec1ab07" providerId="ADAL" clId="{D5219305-CFE5-4754-B9B2-32BA4D714EFA}" dt="2023-03-21T23:08:21.825" v="299" actId="207"/>
          <ac:spMkLst>
            <pc:docMk/>
            <pc:sldMk cId="4044487715" sldId="297"/>
            <ac:spMk id="3" creationId="{00000000-0000-0000-0000-000000000000}"/>
          </ac:spMkLst>
        </pc:spChg>
        <pc:spChg chg="mod">
          <ac:chgData name="TAN Mei Yi [Harrisdale Senior High School]" userId="f9f029c9-d743-4d60-9f2c-e74bdec1ab07" providerId="ADAL" clId="{D5219305-CFE5-4754-B9B2-32BA4D714EFA}" dt="2023-03-21T23:09:22.983" v="305" actId="113"/>
          <ac:spMkLst>
            <pc:docMk/>
            <pc:sldMk cId="4044487715" sldId="297"/>
            <ac:spMk id="5" creationId="{F47EA669-0A6A-4A58-929F-133157019C50}"/>
          </ac:spMkLst>
        </pc:spChg>
        <pc:spChg chg="add mod">
          <ac:chgData name="TAN Mei Yi [Harrisdale Senior High School]" userId="f9f029c9-d743-4d60-9f2c-e74bdec1ab07" providerId="ADAL" clId="{D5219305-CFE5-4754-B9B2-32BA4D714EFA}" dt="2023-03-21T23:05:52.416" v="287"/>
          <ac:spMkLst>
            <pc:docMk/>
            <pc:sldMk cId="4044487715" sldId="297"/>
            <ac:spMk id="6" creationId="{9D4FC4A5-BCE9-9AF0-B780-9F4ECF619191}"/>
          </ac:spMkLst>
        </pc:spChg>
        <pc:spChg chg="del">
          <ac:chgData name="TAN Mei Yi [Harrisdale Senior High School]" userId="f9f029c9-d743-4d60-9f2c-e74bdec1ab07" providerId="ADAL" clId="{D5219305-CFE5-4754-B9B2-32BA4D714EFA}" dt="2023-03-21T23:05:52.114" v="286" actId="478"/>
          <ac:spMkLst>
            <pc:docMk/>
            <pc:sldMk cId="4044487715" sldId="297"/>
            <ac:spMk id="7" creationId="{10CD6E0E-EECD-4D46-84B2-0539F4A2D4AD}"/>
          </ac:spMkLst>
        </pc:spChg>
        <pc:spChg chg="mod">
          <ac:chgData name="TAN Mei Yi [Harrisdale Senior High School]" userId="f9f029c9-d743-4d60-9f2c-e74bdec1ab07" providerId="ADAL" clId="{D5219305-CFE5-4754-B9B2-32BA4D714EFA}" dt="2023-03-21T23:08:30.272" v="302" actId="14100"/>
          <ac:spMkLst>
            <pc:docMk/>
            <pc:sldMk cId="4044487715" sldId="297"/>
            <ac:spMk id="8" creationId="{97CB6D4C-29E3-401D-9498-2907EE8D2712}"/>
          </ac:spMkLst>
        </pc:spChg>
        <pc:spChg chg="mod">
          <ac:chgData name="TAN Mei Yi [Harrisdale Senior High School]" userId="f9f029c9-d743-4d60-9f2c-e74bdec1ab07" providerId="ADAL" clId="{D5219305-CFE5-4754-B9B2-32BA4D714EFA}" dt="2023-03-21T23:09:22.983" v="305" actId="113"/>
          <ac:spMkLst>
            <pc:docMk/>
            <pc:sldMk cId="4044487715" sldId="297"/>
            <ac:spMk id="9" creationId="{D5FC0ADE-655C-4E3F-AC9E-CC69ED5D6BA8}"/>
          </ac:spMkLst>
        </pc:spChg>
        <pc:spChg chg="mod">
          <ac:chgData name="TAN Mei Yi [Harrisdale Senior High School]" userId="f9f029c9-d743-4d60-9f2c-e74bdec1ab07" providerId="ADAL" clId="{D5219305-CFE5-4754-B9B2-32BA4D714EFA}" dt="2023-03-21T23:09:22.983" v="305" actId="113"/>
          <ac:spMkLst>
            <pc:docMk/>
            <pc:sldMk cId="4044487715" sldId="297"/>
            <ac:spMk id="10" creationId="{2697A21E-A6E9-497A-847B-AE56FBB63E88}"/>
          </ac:spMkLst>
        </pc:spChg>
        <pc:spChg chg="mod">
          <ac:chgData name="TAN Mei Yi [Harrisdale Senior High School]" userId="f9f029c9-d743-4d60-9f2c-e74bdec1ab07" providerId="ADAL" clId="{D5219305-CFE5-4754-B9B2-32BA4D714EFA}" dt="2023-03-21T23:09:58.291" v="308" actId="207"/>
          <ac:spMkLst>
            <pc:docMk/>
            <pc:sldMk cId="4044487715" sldId="297"/>
            <ac:spMk id="11" creationId="{71BE780A-D877-4FF7-B51C-6CDF418F2AF6}"/>
          </ac:spMkLst>
        </pc:spChg>
        <pc:spChg chg="mod">
          <ac:chgData name="TAN Mei Yi [Harrisdale Senior High School]" userId="f9f029c9-d743-4d60-9f2c-e74bdec1ab07" providerId="ADAL" clId="{D5219305-CFE5-4754-B9B2-32BA4D714EFA}" dt="2023-03-21T23:09:58.291" v="308" actId="207"/>
          <ac:spMkLst>
            <pc:docMk/>
            <pc:sldMk cId="4044487715" sldId="297"/>
            <ac:spMk id="12" creationId="{C10EA0C3-B7D9-47F4-90DD-E27F774F754E}"/>
          </ac:spMkLst>
        </pc:spChg>
        <pc:spChg chg="mod">
          <ac:chgData name="TAN Mei Yi [Harrisdale Senior High School]" userId="f9f029c9-d743-4d60-9f2c-e74bdec1ab07" providerId="ADAL" clId="{D5219305-CFE5-4754-B9B2-32BA4D714EFA}" dt="2023-03-21T23:09:58.291" v="308" actId="207"/>
          <ac:spMkLst>
            <pc:docMk/>
            <pc:sldMk cId="4044487715" sldId="297"/>
            <ac:spMk id="13" creationId="{99CBC0D9-3AC4-464F-B6EA-B326C458A37B}"/>
          </ac:spMkLst>
        </pc:spChg>
        <pc:graphicFrameChg chg="mod modGraphic">
          <ac:chgData name="TAN Mei Yi [Harrisdale Senior High School]" userId="f9f029c9-d743-4d60-9f2c-e74bdec1ab07" providerId="ADAL" clId="{D5219305-CFE5-4754-B9B2-32BA4D714EFA}" dt="2023-03-21T23:09:00.385" v="304" actId="12385"/>
          <ac:graphicFrameMkLst>
            <pc:docMk/>
            <pc:sldMk cId="4044487715" sldId="297"/>
            <ac:graphicFrameMk id="2" creationId="{86E0E68A-567E-4F86-94F7-7B3BF8E775C2}"/>
          </ac:graphicFrameMkLst>
        </pc:graphicFrameChg>
      </pc:sldChg>
      <pc:sldChg chg="modSp add mod">
        <pc:chgData name="TAN Mei Yi [Harrisdale Senior High School]" userId="f9f029c9-d743-4d60-9f2c-e74bdec1ab07" providerId="ADAL" clId="{D5219305-CFE5-4754-B9B2-32BA4D714EFA}" dt="2023-03-21T23:05:39.130" v="281" actId="208"/>
        <pc:sldMkLst>
          <pc:docMk/>
          <pc:sldMk cId="580639594" sldId="298"/>
        </pc:sldMkLst>
        <pc:spChg chg="mod">
          <ac:chgData name="TAN Mei Yi [Harrisdale Senior High School]" userId="f9f029c9-d743-4d60-9f2c-e74bdec1ab07" providerId="ADAL" clId="{D5219305-CFE5-4754-B9B2-32BA4D714EFA}" dt="2023-03-21T23:05:39.130" v="281" actId="208"/>
          <ac:spMkLst>
            <pc:docMk/>
            <pc:sldMk cId="580639594" sldId="298"/>
            <ac:spMk id="2" creationId="{73349EF4-12E5-4A07-8CCC-98FFCD97C411}"/>
          </ac:spMkLst>
        </pc:spChg>
      </pc:sldChg>
      <pc:sldChg chg="addSp delSp modSp add mod ord delAnim modAnim">
        <pc:chgData name="TAN Mei Yi [Harrisdale Senior High School]" userId="f9f029c9-d743-4d60-9f2c-e74bdec1ab07" providerId="ADAL" clId="{D5219305-CFE5-4754-B9B2-32BA4D714EFA}" dt="2023-03-22T12:27:03.417" v="1620" actId="1076"/>
        <pc:sldMkLst>
          <pc:docMk/>
          <pc:sldMk cId="2853611958" sldId="299"/>
        </pc:sldMkLst>
        <pc:spChg chg="add del mod">
          <ac:chgData name="TAN Mei Yi [Harrisdale Senior High School]" userId="f9f029c9-d743-4d60-9f2c-e74bdec1ab07" providerId="ADAL" clId="{D5219305-CFE5-4754-B9B2-32BA4D714EFA}" dt="2023-03-22T12:15:32.517" v="1446" actId="20577"/>
          <ac:spMkLst>
            <pc:docMk/>
            <pc:sldMk cId="2853611958" sldId="299"/>
            <ac:spMk id="3" creationId="{00000000-0000-0000-0000-000000000000}"/>
          </ac:spMkLst>
        </pc:spChg>
        <pc:spChg chg="add del">
          <ac:chgData name="TAN Mei Yi [Harrisdale Senior High School]" userId="f9f029c9-d743-4d60-9f2c-e74bdec1ab07" providerId="ADAL" clId="{D5219305-CFE5-4754-B9B2-32BA4D714EFA}" dt="2023-03-21T23:30:36.628" v="503"/>
          <ac:spMkLst>
            <pc:docMk/>
            <pc:sldMk cId="2853611958" sldId="299"/>
            <ac:spMk id="5" creationId="{EC3499AE-438E-99BF-4ACD-666CA50F09CF}"/>
          </ac:spMkLst>
        </pc:spChg>
        <pc:spChg chg="add del mod">
          <ac:chgData name="TAN Mei Yi [Harrisdale Senior High School]" userId="f9f029c9-d743-4d60-9f2c-e74bdec1ab07" providerId="ADAL" clId="{D5219305-CFE5-4754-B9B2-32BA4D714EFA}" dt="2023-03-21T23:30:40.668" v="506"/>
          <ac:spMkLst>
            <pc:docMk/>
            <pc:sldMk cId="2853611958" sldId="299"/>
            <ac:spMk id="6" creationId="{C8F13BFB-26CE-0888-72E3-4DF97E0793A7}"/>
          </ac:spMkLst>
        </pc:spChg>
        <pc:spChg chg="add del">
          <ac:chgData name="TAN Mei Yi [Harrisdale Senior High School]" userId="f9f029c9-d743-4d60-9f2c-e74bdec1ab07" providerId="ADAL" clId="{D5219305-CFE5-4754-B9B2-32BA4D714EFA}" dt="2023-03-21T23:32:49.868" v="526"/>
          <ac:spMkLst>
            <pc:docMk/>
            <pc:sldMk cId="2853611958" sldId="299"/>
            <ac:spMk id="7" creationId="{B95EF028-6024-4F46-C1FE-1D2B562B0213}"/>
          </ac:spMkLst>
        </pc:spChg>
        <pc:spChg chg="add del mod">
          <ac:chgData name="TAN Mei Yi [Harrisdale Senior High School]" userId="f9f029c9-d743-4d60-9f2c-e74bdec1ab07" providerId="ADAL" clId="{D5219305-CFE5-4754-B9B2-32BA4D714EFA}" dt="2023-03-22T11:52:10.955" v="1075"/>
          <ac:spMkLst>
            <pc:docMk/>
            <pc:sldMk cId="2853611958" sldId="299"/>
            <ac:spMk id="8" creationId="{B3B7379B-2614-B7B5-F8BD-EDD898C5BF3C}"/>
          </ac:spMkLst>
        </pc:spChg>
        <pc:spChg chg="add del mod">
          <ac:chgData name="TAN Mei Yi [Harrisdale Senior High School]" userId="f9f029c9-d743-4d60-9f2c-e74bdec1ab07" providerId="ADAL" clId="{D5219305-CFE5-4754-B9B2-32BA4D714EFA}" dt="2023-03-22T11:57:02.293" v="1077"/>
          <ac:spMkLst>
            <pc:docMk/>
            <pc:sldMk cId="2853611958" sldId="299"/>
            <ac:spMk id="9" creationId="{FE131CC6-F90E-9B96-6BCF-5C21EA95CE7A}"/>
          </ac:spMkLst>
        </pc:spChg>
        <pc:spChg chg="add mod">
          <ac:chgData name="TAN Mei Yi [Harrisdale Senior High School]" userId="f9f029c9-d743-4d60-9f2c-e74bdec1ab07" providerId="ADAL" clId="{D5219305-CFE5-4754-B9B2-32BA4D714EFA}" dt="2023-03-22T12:24:31.619" v="1573" actId="1076"/>
          <ac:spMkLst>
            <pc:docMk/>
            <pc:sldMk cId="2853611958" sldId="299"/>
            <ac:spMk id="11" creationId="{72488F39-CE12-9585-35B0-B0E2BEC507BB}"/>
          </ac:spMkLst>
        </pc:spChg>
        <pc:spChg chg="add mod">
          <ac:chgData name="TAN Mei Yi [Harrisdale Senior High School]" userId="f9f029c9-d743-4d60-9f2c-e74bdec1ab07" providerId="ADAL" clId="{D5219305-CFE5-4754-B9B2-32BA4D714EFA}" dt="2023-03-22T12:24:31.619" v="1573" actId="1076"/>
          <ac:spMkLst>
            <pc:docMk/>
            <pc:sldMk cId="2853611958" sldId="299"/>
            <ac:spMk id="12" creationId="{DF097879-7ABD-328C-DB38-A58153049BC0}"/>
          </ac:spMkLst>
        </pc:spChg>
        <pc:spChg chg="add mod">
          <ac:chgData name="TAN Mei Yi [Harrisdale Senior High School]" userId="f9f029c9-d743-4d60-9f2c-e74bdec1ab07" providerId="ADAL" clId="{D5219305-CFE5-4754-B9B2-32BA4D714EFA}" dt="2023-03-22T12:24:31.619" v="1573" actId="1076"/>
          <ac:spMkLst>
            <pc:docMk/>
            <pc:sldMk cId="2853611958" sldId="299"/>
            <ac:spMk id="13" creationId="{D17ED47B-B9CF-EA23-CED4-C98934830072}"/>
          </ac:spMkLst>
        </pc:spChg>
        <pc:spChg chg="add del mod">
          <ac:chgData name="TAN Mei Yi [Harrisdale Senior High School]" userId="f9f029c9-d743-4d60-9f2c-e74bdec1ab07" providerId="ADAL" clId="{D5219305-CFE5-4754-B9B2-32BA4D714EFA}" dt="2023-03-22T12:04:29.096" v="1237" actId="478"/>
          <ac:spMkLst>
            <pc:docMk/>
            <pc:sldMk cId="2853611958" sldId="299"/>
            <ac:spMk id="14" creationId="{DC2FD717-3229-FEF3-6710-63663C395816}"/>
          </ac:spMkLst>
        </pc:spChg>
        <pc:spChg chg="add mod">
          <ac:chgData name="TAN Mei Yi [Harrisdale Senior High School]" userId="f9f029c9-d743-4d60-9f2c-e74bdec1ab07" providerId="ADAL" clId="{D5219305-CFE5-4754-B9B2-32BA4D714EFA}" dt="2023-03-22T12:24:31.619" v="1573" actId="1076"/>
          <ac:spMkLst>
            <pc:docMk/>
            <pc:sldMk cId="2853611958" sldId="299"/>
            <ac:spMk id="16" creationId="{CFC71946-93C2-6D56-D7A9-838DAAC9D0BD}"/>
          </ac:spMkLst>
        </pc:spChg>
        <pc:spChg chg="add mod">
          <ac:chgData name="TAN Mei Yi [Harrisdale Senior High School]" userId="f9f029c9-d743-4d60-9f2c-e74bdec1ab07" providerId="ADAL" clId="{D5219305-CFE5-4754-B9B2-32BA4D714EFA}" dt="2023-03-22T12:25:11.015" v="1574" actId="1076"/>
          <ac:spMkLst>
            <pc:docMk/>
            <pc:sldMk cId="2853611958" sldId="299"/>
            <ac:spMk id="17" creationId="{DE4B203D-1510-2C82-1DAB-CC281D75C62B}"/>
          </ac:spMkLst>
        </pc:spChg>
        <pc:spChg chg="add mod">
          <ac:chgData name="TAN Mei Yi [Harrisdale Senior High School]" userId="f9f029c9-d743-4d60-9f2c-e74bdec1ab07" providerId="ADAL" clId="{D5219305-CFE5-4754-B9B2-32BA4D714EFA}" dt="2023-03-22T12:25:11.015" v="1574" actId="1076"/>
          <ac:spMkLst>
            <pc:docMk/>
            <pc:sldMk cId="2853611958" sldId="299"/>
            <ac:spMk id="18" creationId="{4442E008-B3F1-5EA5-BA5A-EA7781C96455}"/>
          </ac:spMkLst>
        </pc:spChg>
        <pc:spChg chg="add mod">
          <ac:chgData name="TAN Mei Yi [Harrisdale Senior High School]" userId="f9f029c9-d743-4d60-9f2c-e74bdec1ab07" providerId="ADAL" clId="{D5219305-CFE5-4754-B9B2-32BA4D714EFA}" dt="2023-03-22T12:25:15.849" v="1575" actId="1076"/>
          <ac:spMkLst>
            <pc:docMk/>
            <pc:sldMk cId="2853611958" sldId="299"/>
            <ac:spMk id="19" creationId="{F0D44CC8-01EF-5C5C-AA05-9029CD236ED4}"/>
          </ac:spMkLst>
        </pc:spChg>
        <pc:spChg chg="add mod">
          <ac:chgData name="TAN Mei Yi [Harrisdale Senior High School]" userId="f9f029c9-d743-4d60-9f2c-e74bdec1ab07" providerId="ADAL" clId="{D5219305-CFE5-4754-B9B2-32BA4D714EFA}" dt="2023-03-22T12:25:15.849" v="1575" actId="1076"/>
          <ac:spMkLst>
            <pc:docMk/>
            <pc:sldMk cId="2853611958" sldId="299"/>
            <ac:spMk id="20" creationId="{0421DCBD-60B9-0BF4-89B2-8DF67529E160}"/>
          </ac:spMkLst>
        </pc:spChg>
        <pc:spChg chg="add mod">
          <ac:chgData name="TAN Mei Yi [Harrisdale Senior High School]" userId="f9f029c9-d743-4d60-9f2c-e74bdec1ab07" providerId="ADAL" clId="{D5219305-CFE5-4754-B9B2-32BA4D714EFA}" dt="2023-03-22T12:25:31.632" v="1577" actId="1076"/>
          <ac:spMkLst>
            <pc:docMk/>
            <pc:sldMk cId="2853611958" sldId="299"/>
            <ac:spMk id="21" creationId="{240B8298-2926-5B30-9F2B-2CF22D100EC4}"/>
          </ac:spMkLst>
        </pc:spChg>
        <pc:spChg chg="add mod">
          <ac:chgData name="TAN Mei Yi [Harrisdale Senior High School]" userId="f9f029c9-d743-4d60-9f2c-e74bdec1ab07" providerId="ADAL" clId="{D5219305-CFE5-4754-B9B2-32BA4D714EFA}" dt="2023-03-22T12:25:31.632" v="1577" actId="1076"/>
          <ac:spMkLst>
            <pc:docMk/>
            <pc:sldMk cId="2853611958" sldId="299"/>
            <ac:spMk id="22" creationId="{EB499464-D83F-95B7-BD24-A7D22C781F7E}"/>
          </ac:spMkLst>
        </pc:spChg>
        <pc:spChg chg="add mod">
          <ac:chgData name="TAN Mei Yi [Harrisdale Senior High School]" userId="f9f029c9-d743-4d60-9f2c-e74bdec1ab07" providerId="ADAL" clId="{D5219305-CFE5-4754-B9B2-32BA4D714EFA}" dt="2023-03-22T12:25:22.205" v="1576" actId="1076"/>
          <ac:spMkLst>
            <pc:docMk/>
            <pc:sldMk cId="2853611958" sldId="299"/>
            <ac:spMk id="23" creationId="{756FA04B-51CC-2624-FFAA-935DC3DC4D8A}"/>
          </ac:spMkLst>
        </pc:spChg>
        <pc:spChg chg="add mod">
          <ac:chgData name="TAN Mei Yi [Harrisdale Senior High School]" userId="f9f029c9-d743-4d60-9f2c-e74bdec1ab07" providerId="ADAL" clId="{D5219305-CFE5-4754-B9B2-32BA4D714EFA}" dt="2023-03-22T12:25:22.205" v="1576" actId="1076"/>
          <ac:spMkLst>
            <pc:docMk/>
            <pc:sldMk cId="2853611958" sldId="299"/>
            <ac:spMk id="24" creationId="{FE2586AB-DF1E-A0C7-C9F9-D82E63B80DF3}"/>
          </ac:spMkLst>
        </pc:spChg>
        <pc:spChg chg="add mod">
          <ac:chgData name="TAN Mei Yi [Harrisdale Senior High School]" userId="f9f029c9-d743-4d60-9f2c-e74bdec1ab07" providerId="ADAL" clId="{D5219305-CFE5-4754-B9B2-32BA4D714EFA}" dt="2023-03-22T12:25:47.070" v="1579" actId="1076"/>
          <ac:spMkLst>
            <pc:docMk/>
            <pc:sldMk cId="2853611958" sldId="299"/>
            <ac:spMk id="25" creationId="{5A8BCEBE-63D7-69C7-9F75-8C47488CD5D0}"/>
          </ac:spMkLst>
        </pc:spChg>
        <pc:spChg chg="add mod">
          <ac:chgData name="TAN Mei Yi [Harrisdale Senior High School]" userId="f9f029c9-d743-4d60-9f2c-e74bdec1ab07" providerId="ADAL" clId="{D5219305-CFE5-4754-B9B2-32BA4D714EFA}" dt="2023-03-22T12:26:03.909" v="1582" actId="1076"/>
          <ac:spMkLst>
            <pc:docMk/>
            <pc:sldMk cId="2853611958" sldId="299"/>
            <ac:spMk id="26" creationId="{F25313A1-F8F0-5374-160B-E2DCB9557CA7}"/>
          </ac:spMkLst>
        </pc:spChg>
        <pc:spChg chg="add mod">
          <ac:chgData name="TAN Mei Yi [Harrisdale Senior High School]" userId="f9f029c9-d743-4d60-9f2c-e74bdec1ab07" providerId="ADAL" clId="{D5219305-CFE5-4754-B9B2-32BA4D714EFA}" dt="2023-03-22T12:26:11.210" v="1583" actId="1076"/>
          <ac:spMkLst>
            <pc:docMk/>
            <pc:sldMk cId="2853611958" sldId="299"/>
            <ac:spMk id="27" creationId="{5697D611-704A-E3D0-41CA-20D4E1EA9319}"/>
          </ac:spMkLst>
        </pc:spChg>
        <pc:spChg chg="add mod">
          <ac:chgData name="TAN Mei Yi [Harrisdale Senior High School]" userId="f9f029c9-d743-4d60-9f2c-e74bdec1ab07" providerId="ADAL" clId="{D5219305-CFE5-4754-B9B2-32BA4D714EFA}" dt="2023-03-22T12:26:16.249" v="1584" actId="1076"/>
          <ac:spMkLst>
            <pc:docMk/>
            <pc:sldMk cId="2853611958" sldId="299"/>
            <ac:spMk id="28" creationId="{E9AD5605-EA6B-891D-1739-B72476D842E0}"/>
          </ac:spMkLst>
        </pc:spChg>
        <pc:spChg chg="add mod">
          <ac:chgData name="TAN Mei Yi [Harrisdale Senior High School]" userId="f9f029c9-d743-4d60-9f2c-e74bdec1ab07" providerId="ADAL" clId="{D5219305-CFE5-4754-B9B2-32BA4D714EFA}" dt="2023-03-22T12:27:03.417" v="1620" actId="1076"/>
          <ac:spMkLst>
            <pc:docMk/>
            <pc:sldMk cId="2853611958" sldId="299"/>
            <ac:spMk id="29" creationId="{C61EA30E-33A1-37EC-3812-9C9F55236398}"/>
          </ac:spMkLst>
        </pc:spChg>
        <pc:graphicFrameChg chg="del">
          <ac:chgData name="TAN Mei Yi [Harrisdale Senior High School]" userId="f9f029c9-d743-4d60-9f2c-e74bdec1ab07" providerId="ADAL" clId="{D5219305-CFE5-4754-B9B2-32BA4D714EFA}" dt="2023-03-21T23:28:54.166" v="501" actId="478"/>
          <ac:graphicFrameMkLst>
            <pc:docMk/>
            <pc:sldMk cId="2853611958" sldId="299"/>
            <ac:graphicFrameMk id="4" creationId="{00000000-0000-0000-0000-000000000000}"/>
          </ac:graphicFrameMkLst>
        </pc:graphicFrameChg>
        <pc:graphicFrameChg chg="add mod modGraphic">
          <ac:chgData name="TAN Mei Yi [Harrisdale Senior High School]" userId="f9f029c9-d743-4d60-9f2c-e74bdec1ab07" providerId="ADAL" clId="{D5219305-CFE5-4754-B9B2-32BA4D714EFA}" dt="2023-03-22T12:24:24.745" v="1572" actId="20577"/>
          <ac:graphicFrameMkLst>
            <pc:docMk/>
            <pc:sldMk cId="2853611958" sldId="299"/>
            <ac:graphicFrameMk id="10" creationId="{61298317-E250-C7BB-7734-F0110C8544B6}"/>
          </ac:graphicFrameMkLst>
        </pc:graphicFrameChg>
      </pc:sldChg>
      <pc:sldChg chg="addSp modSp add mod modAnim">
        <pc:chgData name="TAN Mei Yi [Harrisdale Senior High School]" userId="f9f029c9-d743-4d60-9f2c-e74bdec1ab07" providerId="ADAL" clId="{D5219305-CFE5-4754-B9B2-32BA4D714EFA}" dt="2023-03-22T11:49:00.293" v="1061" actId="1076"/>
        <pc:sldMkLst>
          <pc:docMk/>
          <pc:sldMk cId="3114966878" sldId="300"/>
        </pc:sldMkLst>
        <pc:spChg chg="mod">
          <ac:chgData name="TAN Mei Yi [Harrisdale Senior High School]" userId="f9f029c9-d743-4d60-9f2c-e74bdec1ab07" providerId="ADAL" clId="{D5219305-CFE5-4754-B9B2-32BA4D714EFA}" dt="2023-03-22T09:12:51.321" v="858" actId="14100"/>
          <ac:spMkLst>
            <pc:docMk/>
            <pc:sldMk cId="3114966878" sldId="300"/>
            <ac:spMk id="3" creationId="{00000000-0000-0000-0000-000000000000}"/>
          </ac:spMkLst>
        </pc:spChg>
        <pc:spChg chg="add mod">
          <ac:chgData name="TAN Mei Yi [Harrisdale Senior High School]" userId="f9f029c9-d743-4d60-9f2c-e74bdec1ab07" providerId="ADAL" clId="{D5219305-CFE5-4754-B9B2-32BA4D714EFA}" dt="2023-03-22T11:46:07.031" v="922" actId="113"/>
          <ac:spMkLst>
            <pc:docMk/>
            <pc:sldMk cId="3114966878" sldId="300"/>
            <ac:spMk id="5" creationId="{3218ED83-0FF9-3BD7-254C-3459DDA7881A}"/>
          </ac:spMkLst>
        </pc:spChg>
        <pc:spChg chg="add mod">
          <ac:chgData name="TAN Mei Yi [Harrisdale Senior High School]" userId="f9f029c9-d743-4d60-9f2c-e74bdec1ab07" providerId="ADAL" clId="{D5219305-CFE5-4754-B9B2-32BA4D714EFA}" dt="2023-03-22T11:47:17.800" v="989" actId="20577"/>
          <ac:spMkLst>
            <pc:docMk/>
            <pc:sldMk cId="3114966878" sldId="300"/>
            <ac:spMk id="6" creationId="{E9C84CC9-C91F-61D4-C312-4A57018F217B}"/>
          </ac:spMkLst>
        </pc:spChg>
        <pc:spChg chg="add mod">
          <ac:chgData name="TAN Mei Yi [Harrisdale Senior High School]" userId="f9f029c9-d743-4d60-9f2c-e74bdec1ab07" providerId="ADAL" clId="{D5219305-CFE5-4754-B9B2-32BA4D714EFA}" dt="2023-03-22T11:48:41.962" v="1013" actId="1076"/>
          <ac:spMkLst>
            <pc:docMk/>
            <pc:sldMk cId="3114966878" sldId="300"/>
            <ac:spMk id="7" creationId="{7B82C72F-E52D-B4D6-CDC6-F768EB89445C}"/>
          </ac:spMkLst>
        </pc:spChg>
        <pc:spChg chg="add mod">
          <ac:chgData name="TAN Mei Yi [Harrisdale Senior High School]" userId="f9f029c9-d743-4d60-9f2c-e74bdec1ab07" providerId="ADAL" clId="{D5219305-CFE5-4754-B9B2-32BA4D714EFA}" dt="2023-03-22T11:49:00.293" v="1061" actId="1076"/>
          <ac:spMkLst>
            <pc:docMk/>
            <pc:sldMk cId="3114966878" sldId="300"/>
            <ac:spMk id="8" creationId="{43677A3E-D2C0-BA23-0B4C-100EFDF98D2B}"/>
          </ac:spMkLst>
        </pc:spChg>
        <pc:graphicFrameChg chg="add mod modGraphic">
          <ac:chgData name="TAN Mei Yi [Harrisdale Senior High School]" userId="f9f029c9-d743-4d60-9f2c-e74bdec1ab07" providerId="ADAL" clId="{D5219305-CFE5-4754-B9B2-32BA4D714EFA}" dt="2023-03-22T11:46:47.540" v="948" actId="403"/>
          <ac:graphicFrameMkLst>
            <pc:docMk/>
            <pc:sldMk cId="3114966878" sldId="300"/>
            <ac:graphicFrameMk id="4" creationId="{5FE242D1-FAE0-7F45-16D4-3E7C7649097A}"/>
          </ac:graphicFrameMkLst>
        </pc:graphicFrameChg>
      </pc:sldChg>
      <pc:sldChg chg="addSp delSp modSp add del mod ord delAnim">
        <pc:chgData name="TAN Mei Yi [Harrisdale Senior High School]" userId="f9f029c9-d743-4d60-9f2c-e74bdec1ab07" providerId="ADAL" clId="{D5219305-CFE5-4754-B9B2-32BA4D714EFA}" dt="2023-03-22T12:27:05.717" v="1621" actId="47"/>
        <pc:sldMkLst>
          <pc:docMk/>
          <pc:sldMk cId="3299135866" sldId="301"/>
        </pc:sldMkLst>
        <pc:spChg chg="del">
          <ac:chgData name="TAN Mei Yi [Harrisdale Senior High School]" userId="f9f029c9-d743-4d60-9f2c-e74bdec1ab07" providerId="ADAL" clId="{D5219305-CFE5-4754-B9B2-32BA4D714EFA}" dt="2023-03-21T23:33:34.805" v="567" actId="478"/>
          <ac:spMkLst>
            <pc:docMk/>
            <pc:sldMk cId="3299135866" sldId="301"/>
            <ac:spMk id="3" creationId="{1FED8B6B-AFA6-4AC1-939B-07D11BAE8425}"/>
          </ac:spMkLst>
        </pc:spChg>
        <pc:spChg chg="del">
          <ac:chgData name="TAN Mei Yi [Harrisdale Senior High School]" userId="f9f029c9-d743-4d60-9f2c-e74bdec1ab07" providerId="ADAL" clId="{D5219305-CFE5-4754-B9B2-32BA4D714EFA}" dt="2023-03-21T23:33:32.091" v="566" actId="478"/>
          <ac:spMkLst>
            <pc:docMk/>
            <pc:sldMk cId="3299135866" sldId="301"/>
            <ac:spMk id="7" creationId="{C645A868-6B43-41F7-B4A0-4086CCF16D17}"/>
          </ac:spMkLst>
        </pc:spChg>
        <pc:spChg chg="add del mod">
          <ac:chgData name="TAN Mei Yi [Harrisdale Senior High School]" userId="f9f029c9-d743-4d60-9f2c-e74bdec1ab07" providerId="ADAL" clId="{D5219305-CFE5-4754-B9B2-32BA4D714EFA}" dt="2023-03-21T23:33:37.824" v="568" actId="478"/>
          <ac:spMkLst>
            <pc:docMk/>
            <pc:sldMk cId="3299135866" sldId="301"/>
            <ac:spMk id="8" creationId="{1940E5A2-8FCC-D930-C71B-0274939FB198}"/>
          </ac:spMkLst>
        </pc:spChg>
        <pc:picChg chg="del">
          <ac:chgData name="TAN Mei Yi [Harrisdale Senior High School]" userId="f9f029c9-d743-4d60-9f2c-e74bdec1ab07" providerId="ADAL" clId="{D5219305-CFE5-4754-B9B2-32BA4D714EFA}" dt="2023-03-21T23:33:32.091" v="566" actId="478"/>
          <ac:picMkLst>
            <pc:docMk/>
            <pc:sldMk cId="3299135866" sldId="301"/>
            <ac:picMk id="2" creationId="{75FB75DD-13BC-4A2F-A4B8-CEEE8B07F4FF}"/>
          </ac:picMkLst>
        </pc:picChg>
        <pc:picChg chg="del">
          <ac:chgData name="TAN Mei Yi [Harrisdale Senior High School]" userId="f9f029c9-d743-4d60-9f2c-e74bdec1ab07" providerId="ADAL" clId="{D5219305-CFE5-4754-B9B2-32BA4D714EFA}" dt="2023-03-21T23:33:32.091" v="566" actId="478"/>
          <ac:picMkLst>
            <pc:docMk/>
            <pc:sldMk cId="3299135866" sldId="301"/>
            <ac:picMk id="5" creationId="{7EBE5D6A-ADB4-46B3-B63B-ACEE528328D7}"/>
          </ac:picMkLst>
        </pc:picChg>
        <pc:picChg chg="add">
          <ac:chgData name="TAN Mei Yi [Harrisdale Senior High School]" userId="f9f029c9-d743-4d60-9f2c-e74bdec1ab07" providerId="ADAL" clId="{D5219305-CFE5-4754-B9B2-32BA4D714EFA}" dt="2023-03-21T23:34:04.280" v="569" actId="22"/>
          <ac:picMkLst>
            <pc:docMk/>
            <pc:sldMk cId="3299135866" sldId="301"/>
            <ac:picMk id="10" creationId="{E05833F0-068E-6B82-B112-31EAA2E99E8E}"/>
          </ac:picMkLst>
        </pc:picChg>
      </pc:sldChg>
      <pc:sldChg chg="addSp modSp add mod modAnim">
        <pc:chgData name="TAN Mei Yi [Harrisdale Senior High School]" userId="f9f029c9-d743-4d60-9f2c-e74bdec1ab07" providerId="ADAL" clId="{D5219305-CFE5-4754-B9B2-32BA4D714EFA}" dt="2023-03-22T00:27:57.498" v="855" actId="20577"/>
        <pc:sldMkLst>
          <pc:docMk/>
          <pc:sldMk cId="1230475780" sldId="302"/>
        </pc:sldMkLst>
        <pc:spChg chg="add mod">
          <ac:chgData name="TAN Mei Yi [Harrisdale Senior High School]" userId="f9f029c9-d743-4d60-9f2c-e74bdec1ab07" providerId="ADAL" clId="{D5219305-CFE5-4754-B9B2-32BA4D714EFA}" dt="2023-03-22T00:25:07.776" v="697" actId="1076"/>
          <ac:spMkLst>
            <pc:docMk/>
            <pc:sldMk cId="1230475780" sldId="302"/>
            <ac:spMk id="2" creationId="{5A549E39-3005-72E6-6377-BEC41EE6993B}"/>
          </ac:spMkLst>
        </pc:spChg>
        <pc:spChg chg="mod">
          <ac:chgData name="TAN Mei Yi [Harrisdale Senior High School]" userId="f9f029c9-d743-4d60-9f2c-e74bdec1ab07" providerId="ADAL" clId="{D5219305-CFE5-4754-B9B2-32BA4D714EFA}" dt="2023-03-22T00:22:33.399" v="594" actId="1076"/>
          <ac:spMkLst>
            <pc:docMk/>
            <pc:sldMk cId="1230475780" sldId="302"/>
            <ac:spMk id="3" creationId="{CB2B4E30-DA1F-4A81-AF32-26E9950B20CD}"/>
          </ac:spMkLst>
        </pc:spChg>
        <pc:spChg chg="mod">
          <ac:chgData name="TAN Mei Yi [Harrisdale Senior High School]" userId="f9f029c9-d743-4d60-9f2c-e74bdec1ab07" providerId="ADAL" clId="{D5219305-CFE5-4754-B9B2-32BA4D714EFA}" dt="2023-03-22T00:21:24.181" v="589" actId="20577"/>
          <ac:spMkLst>
            <pc:docMk/>
            <pc:sldMk cId="1230475780" sldId="302"/>
            <ac:spMk id="4" creationId="{A3BBB98E-2CBB-45FD-B826-233E3D019346}"/>
          </ac:spMkLst>
        </pc:spChg>
        <pc:spChg chg="add mod">
          <ac:chgData name="TAN Mei Yi [Harrisdale Senior High School]" userId="f9f029c9-d743-4d60-9f2c-e74bdec1ab07" providerId="ADAL" clId="{D5219305-CFE5-4754-B9B2-32BA4D714EFA}" dt="2023-03-22T00:25:43.726" v="745" actId="1076"/>
          <ac:spMkLst>
            <pc:docMk/>
            <pc:sldMk cId="1230475780" sldId="302"/>
            <ac:spMk id="5" creationId="{4A0926DC-A011-886D-70AF-DBFBF038E243}"/>
          </ac:spMkLst>
        </pc:spChg>
        <pc:spChg chg="add mod">
          <ac:chgData name="TAN Mei Yi [Harrisdale Senior High School]" userId="f9f029c9-d743-4d60-9f2c-e74bdec1ab07" providerId="ADAL" clId="{D5219305-CFE5-4754-B9B2-32BA4D714EFA}" dt="2023-03-22T00:26:34.968" v="790" actId="1076"/>
          <ac:spMkLst>
            <pc:docMk/>
            <pc:sldMk cId="1230475780" sldId="302"/>
            <ac:spMk id="6" creationId="{2AA6E369-24AC-53CE-2420-7166CA83291D}"/>
          </ac:spMkLst>
        </pc:spChg>
        <pc:spChg chg="add mod">
          <ac:chgData name="TAN Mei Yi [Harrisdale Senior High School]" userId="f9f029c9-d743-4d60-9f2c-e74bdec1ab07" providerId="ADAL" clId="{D5219305-CFE5-4754-B9B2-32BA4D714EFA}" dt="2023-03-22T00:27:29.131" v="831" actId="1076"/>
          <ac:spMkLst>
            <pc:docMk/>
            <pc:sldMk cId="1230475780" sldId="302"/>
            <ac:spMk id="7" creationId="{2420FFCB-9926-A889-C6D8-31E925154041}"/>
          </ac:spMkLst>
        </pc:spChg>
        <pc:spChg chg="add mod">
          <ac:chgData name="TAN Mei Yi [Harrisdale Senior High School]" userId="f9f029c9-d743-4d60-9f2c-e74bdec1ab07" providerId="ADAL" clId="{D5219305-CFE5-4754-B9B2-32BA4D714EFA}" dt="2023-03-22T00:27:57.498" v="855" actId="20577"/>
          <ac:spMkLst>
            <pc:docMk/>
            <pc:sldMk cId="1230475780" sldId="302"/>
            <ac:spMk id="8" creationId="{7E168AF8-5125-F02D-C0A2-A7657D146BAC}"/>
          </ac:spMkLst>
        </pc:spChg>
        <pc:spChg chg="add mod">
          <ac:chgData name="TAN Mei Yi [Harrisdale Senior High School]" userId="f9f029c9-d743-4d60-9f2c-e74bdec1ab07" providerId="ADAL" clId="{D5219305-CFE5-4754-B9B2-32BA4D714EFA}" dt="2023-03-22T00:27:39.388" v="846" actId="20577"/>
          <ac:spMkLst>
            <pc:docMk/>
            <pc:sldMk cId="1230475780" sldId="302"/>
            <ac:spMk id="9" creationId="{7D97D802-6097-25E3-972C-8C0DE34A7375}"/>
          </ac:spMkLst>
        </pc:spChg>
        <pc:spChg chg="add mod">
          <ac:chgData name="TAN Mei Yi [Harrisdale Senior High School]" userId="f9f029c9-d743-4d60-9f2c-e74bdec1ab07" providerId="ADAL" clId="{D5219305-CFE5-4754-B9B2-32BA4D714EFA}" dt="2023-03-22T00:27:49.537" v="852" actId="6549"/>
          <ac:spMkLst>
            <pc:docMk/>
            <pc:sldMk cId="1230475780" sldId="302"/>
            <ac:spMk id="10" creationId="{A8DFB2ED-AE47-4113-3845-B61F61E0076D}"/>
          </ac:spMkLst>
        </pc:spChg>
      </pc:sldChg>
      <pc:sldChg chg="addSp delSp modSp add mod modAnim">
        <pc:chgData name="TAN Mei Yi [Harrisdale Senior High School]" userId="f9f029c9-d743-4d60-9f2c-e74bdec1ab07" providerId="ADAL" clId="{D5219305-CFE5-4754-B9B2-32BA4D714EFA}" dt="2023-03-23T00:08:09.119" v="3144" actId="478"/>
        <pc:sldMkLst>
          <pc:docMk/>
          <pc:sldMk cId="338124706" sldId="303"/>
        </pc:sldMkLst>
        <pc:spChg chg="mod">
          <ac:chgData name="TAN Mei Yi [Harrisdale Senior High School]" userId="f9f029c9-d743-4d60-9f2c-e74bdec1ab07" providerId="ADAL" clId="{D5219305-CFE5-4754-B9B2-32BA4D714EFA}" dt="2023-03-23T00:03:34.235" v="2920" actId="27636"/>
          <ac:spMkLst>
            <pc:docMk/>
            <pc:sldMk cId="338124706" sldId="303"/>
            <ac:spMk id="3" creationId="{00000000-0000-0000-0000-000000000000}"/>
          </ac:spMkLst>
        </pc:spChg>
        <pc:spChg chg="add del mod">
          <ac:chgData name="TAN Mei Yi [Harrisdale Senior High School]" userId="f9f029c9-d743-4d60-9f2c-e74bdec1ab07" providerId="ADAL" clId="{D5219305-CFE5-4754-B9B2-32BA4D714EFA}" dt="2023-03-22T12:33:42.944" v="1634" actId="478"/>
          <ac:spMkLst>
            <pc:docMk/>
            <pc:sldMk cId="338124706" sldId="303"/>
            <ac:spMk id="5" creationId="{61D2595A-F941-9F93-DCB4-601C198B8D78}"/>
          </ac:spMkLst>
        </pc:spChg>
        <pc:spChg chg="add mod">
          <ac:chgData name="TAN Mei Yi [Harrisdale Senior High School]" userId="f9f029c9-d743-4d60-9f2c-e74bdec1ab07" providerId="ADAL" clId="{D5219305-CFE5-4754-B9B2-32BA4D714EFA}" dt="2023-03-23T00:01:31.488" v="2829" actId="1076"/>
          <ac:spMkLst>
            <pc:docMk/>
            <pc:sldMk cId="338124706" sldId="303"/>
            <ac:spMk id="5" creationId="{A6AFB754-E15C-16C3-0A0A-DEB382EFCAD6}"/>
          </ac:spMkLst>
        </pc:spChg>
        <pc:spChg chg="add mod">
          <ac:chgData name="TAN Mei Yi [Harrisdale Senior High School]" userId="f9f029c9-d743-4d60-9f2c-e74bdec1ab07" providerId="ADAL" clId="{D5219305-CFE5-4754-B9B2-32BA4D714EFA}" dt="2023-03-23T00:02:39.515" v="2866" actId="1076"/>
          <ac:spMkLst>
            <pc:docMk/>
            <pc:sldMk cId="338124706" sldId="303"/>
            <ac:spMk id="6" creationId="{86C5F2AA-3404-49DC-24D9-F896A82EA4F8}"/>
          </ac:spMkLst>
        </pc:spChg>
        <pc:spChg chg="add mod">
          <ac:chgData name="TAN Mei Yi [Harrisdale Senior High School]" userId="f9f029c9-d743-4d60-9f2c-e74bdec1ab07" providerId="ADAL" clId="{D5219305-CFE5-4754-B9B2-32BA4D714EFA}" dt="2023-03-23T00:03:38.772" v="2921" actId="1076"/>
          <ac:spMkLst>
            <pc:docMk/>
            <pc:sldMk cId="338124706" sldId="303"/>
            <ac:spMk id="7" creationId="{24B47CE5-69C1-7277-9609-0BD5737A95BC}"/>
          </ac:spMkLst>
        </pc:spChg>
        <pc:spChg chg="add mod">
          <ac:chgData name="TAN Mei Yi [Harrisdale Senior High School]" userId="f9f029c9-d743-4d60-9f2c-e74bdec1ab07" providerId="ADAL" clId="{D5219305-CFE5-4754-B9B2-32BA4D714EFA}" dt="2023-03-23T00:04:11.202" v="2962" actId="1076"/>
          <ac:spMkLst>
            <pc:docMk/>
            <pc:sldMk cId="338124706" sldId="303"/>
            <ac:spMk id="8" creationId="{C3D895E9-5E36-4439-8586-14669768DB62}"/>
          </ac:spMkLst>
        </pc:spChg>
        <pc:spChg chg="add mod">
          <ac:chgData name="TAN Mei Yi [Harrisdale Senior High School]" userId="f9f029c9-d743-4d60-9f2c-e74bdec1ab07" providerId="ADAL" clId="{D5219305-CFE5-4754-B9B2-32BA4D714EFA}" dt="2023-03-23T00:04:33.302" v="2977" actId="1076"/>
          <ac:spMkLst>
            <pc:docMk/>
            <pc:sldMk cId="338124706" sldId="303"/>
            <ac:spMk id="10" creationId="{59E40761-DA14-19A8-B441-1CF9564A3F55}"/>
          </ac:spMkLst>
        </pc:spChg>
        <pc:spChg chg="add mod">
          <ac:chgData name="TAN Mei Yi [Harrisdale Senior High School]" userId="f9f029c9-d743-4d60-9f2c-e74bdec1ab07" providerId="ADAL" clId="{D5219305-CFE5-4754-B9B2-32BA4D714EFA}" dt="2023-03-23T00:05:03.198" v="2989" actId="1076"/>
          <ac:spMkLst>
            <pc:docMk/>
            <pc:sldMk cId="338124706" sldId="303"/>
            <ac:spMk id="11" creationId="{778424E9-CA5C-4169-9AAF-472BCC9B49B7}"/>
          </ac:spMkLst>
        </pc:spChg>
        <pc:spChg chg="add mod">
          <ac:chgData name="TAN Mei Yi [Harrisdale Senior High School]" userId="f9f029c9-d743-4d60-9f2c-e74bdec1ab07" providerId="ADAL" clId="{D5219305-CFE5-4754-B9B2-32BA4D714EFA}" dt="2023-03-22T23:57:57.857" v="2816" actId="1076"/>
          <ac:spMkLst>
            <pc:docMk/>
            <pc:sldMk cId="338124706" sldId="303"/>
            <ac:spMk id="12" creationId="{C9BD118A-9CAC-174B-ABE6-671EE134CFBB}"/>
          </ac:spMkLst>
        </pc:spChg>
        <pc:spChg chg="add mod">
          <ac:chgData name="TAN Mei Yi [Harrisdale Senior High School]" userId="f9f029c9-d743-4d60-9f2c-e74bdec1ab07" providerId="ADAL" clId="{D5219305-CFE5-4754-B9B2-32BA4D714EFA}" dt="2023-03-22T23:58:04.409" v="2817" actId="1076"/>
          <ac:spMkLst>
            <pc:docMk/>
            <pc:sldMk cId="338124706" sldId="303"/>
            <ac:spMk id="13" creationId="{074DE0C1-9B35-C654-5C11-26AE27FE0287}"/>
          </ac:spMkLst>
        </pc:spChg>
        <pc:spChg chg="add mod">
          <ac:chgData name="TAN Mei Yi [Harrisdale Senior High School]" userId="f9f029c9-d743-4d60-9f2c-e74bdec1ab07" providerId="ADAL" clId="{D5219305-CFE5-4754-B9B2-32BA4D714EFA}" dt="2023-03-22T23:58:26.322" v="2820" actId="1076"/>
          <ac:spMkLst>
            <pc:docMk/>
            <pc:sldMk cId="338124706" sldId="303"/>
            <ac:spMk id="14" creationId="{76D69C4A-A91B-F269-28FD-691D2EBD0E1B}"/>
          </ac:spMkLst>
        </pc:spChg>
        <pc:spChg chg="add mod">
          <ac:chgData name="TAN Mei Yi [Harrisdale Senior High School]" userId="f9f029c9-d743-4d60-9f2c-e74bdec1ab07" providerId="ADAL" clId="{D5219305-CFE5-4754-B9B2-32BA4D714EFA}" dt="2023-03-23T00:06:38.535" v="3012" actId="1076"/>
          <ac:spMkLst>
            <pc:docMk/>
            <pc:sldMk cId="338124706" sldId="303"/>
            <ac:spMk id="15" creationId="{18DA50EB-48E9-B9E9-EBA5-6A8A8BB80053}"/>
          </ac:spMkLst>
        </pc:spChg>
        <pc:spChg chg="add mod">
          <ac:chgData name="TAN Mei Yi [Harrisdale Senior High School]" userId="f9f029c9-d743-4d60-9f2c-e74bdec1ab07" providerId="ADAL" clId="{D5219305-CFE5-4754-B9B2-32BA4D714EFA}" dt="2023-03-23T00:08:05.968" v="3143" actId="208"/>
          <ac:spMkLst>
            <pc:docMk/>
            <pc:sldMk cId="338124706" sldId="303"/>
            <ac:spMk id="16" creationId="{8A75D31D-C7AA-7558-6984-01333618BE00}"/>
          </ac:spMkLst>
        </pc:spChg>
        <pc:graphicFrameChg chg="mod modGraphic">
          <ac:chgData name="TAN Mei Yi [Harrisdale Senior High School]" userId="f9f029c9-d743-4d60-9f2c-e74bdec1ab07" providerId="ADAL" clId="{D5219305-CFE5-4754-B9B2-32BA4D714EFA}" dt="2023-03-22T12:36:53.317" v="1867" actId="1076"/>
          <ac:graphicFrameMkLst>
            <pc:docMk/>
            <pc:sldMk cId="338124706" sldId="303"/>
            <ac:graphicFrameMk id="2" creationId="{00000000-0000-0000-0000-000000000000}"/>
          </ac:graphicFrameMkLst>
        </pc:graphicFrameChg>
        <pc:picChg chg="add del mod">
          <ac:chgData name="TAN Mei Yi [Harrisdale Senior High School]" userId="f9f029c9-d743-4d60-9f2c-e74bdec1ab07" providerId="ADAL" clId="{D5219305-CFE5-4754-B9B2-32BA4D714EFA}" dt="2023-03-22T12:36:54.513" v="1868" actId="478"/>
          <ac:picMkLst>
            <pc:docMk/>
            <pc:sldMk cId="338124706" sldId="303"/>
            <ac:picMk id="7" creationId="{FC4C658C-2451-1928-9324-265A7B9FCF00}"/>
          </ac:picMkLst>
        </pc:picChg>
        <pc:picChg chg="add del mod">
          <ac:chgData name="TAN Mei Yi [Harrisdale Senior High School]" userId="f9f029c9-d743-4d60-9f2c-e74bdec1ab07" providerId="ADAL" clId="{D5219305-CFE5-4754-B9B2-32BA4D714EFA}" dt="2023-03-23T00:06:34.912" v="3011" actId="478"/>
          <ac:picMkLst>
            <pc:docMk/>
            <pc:sldMk cId="338124706" sldId="303"/>
            <ac:picMk id="9" creationId="{93A7F2C2-F7F4-3C58-B11B-9800CA8A93B6}"/>
          </ac:picMkLst>
        </pc:picChg>
        <pc:picChg chg="add del mod">
          <ac:chgData name="TAN Mei Yi [Harrisdale Senior High School]" userId="f9f029c9-d743-4d60-9f2c-e74bdec1ab07" providerId="ADAL" clId="{D5219305-CFE5-4754-B9B2-32BA4D714EFA}" dt="2023-03-22T12:56:07.319" v="2605" actId="478"/>
          <ac:picMkLst>
            <pc:docMk/>
            <pc:sldMk cId="338124706" sldId="303"/>
            <ac:picMk id="11" creationId="{CBC7A2E2-306D-5379-A442-8E8C773ACE32}"/>
          </ac:picMkLst>
        </pc:picChg>
        <pc:picChg chg="add del mod">
          <ac:chgData name="TAN Mei Yi [Harrisdale Senior High School]" userId="f9f029c9-d743-4d60-9f2c-e74bdec1ab07" providerId="ADAL" clId="{D5219305-CFE5-4754-B9B2-32BA4D714EFA}" dt="2023-03-23T00:08:09.119" v="3144" actId="478"/>
          <ac:picMkLst>
            <pc:docMk/>
            <pc:sldMk cId="338124706" sldId="303"/>
            <ac:picMk id="17" creationId="{C62D8174-1CBA-EE33-2789-565921BC7577}"/>
          </ac:picMkLst>
        </pc:picChg>
      </pc:sldChg>
      <pc:sldChg chg="addSp delSp modSp add mod modAnim">
        <pc:chgData name="TAN Mei Yi [Harrisdale Senior High School]" userId="f9f029c9-d743-4d60-9f2c-e74bdec1ab07" providerId="ADAL" clId="{D5219305-CFE5-4754-B9B2-32BA4D714EFA}" dt="2023-03-23T00:10:55.283" v="3299" actId="1076"/>
        <pc:sldMkLst>
          <pc:docMk/>
          <pc:sldMk cId="1374517155" sldId="304"/>
        </pc:sldMkLst>
        <pc:spChg chg="add mod">
          <ac:chgData name="TAN Mei Yi [Harrisdale Senior High School]" userId="f9f029c9-d743-4d60-9f2c-e74bdec1ab07" providerId="ADAL" clId="{D5219305-CFE5-4754-B9B2-32BA4D714EFA}" dt="2023-03-23T00:08:53.298" v="3157" actId="14100"/>
          <ac:spMkLst>
            <pc:docMk/>
            <pc:sldMk cId="1374517155" sldId="304"/>
            <ac:spMk id="2" creationId="{134B4BA8-49A8-F758-D880-550DD389FC9B}"/>
          </ac:spMkLst>
        </pc:spChg>
        <pc:spChg chg="mod">
          <ac:chgData name="TAN Mei Yi [Harrisdale Senior High School]" userId="f9f029c9-d743-4d60-9f2c-e74bdec1ab07" providerId="ADAL" clId="{D5219305-CFE5-4754-B9B2-32BA4D714EFA}" dt="2023-03-22T12:39:00.697" v="1917" actId="27636"/>
          <ac:spMkLst>
            <pc:docMk/>
            <pc:sldMk cId="1374517155" sldId="304"/>
            <ac:spMk id="3" creationId="{00000000-0000-0000-0000-000000000000}"/>
          </ac:spMkLst>
        </pc:spChg>
        <pc:spChg chg="add mod">
          <ac:chgData name="TAN Mei Yi [Harrisdale Senior High School]" userId="f9f029c9-d743-4d60-9f2c-e74bdec1ab07" providerId="ADAL" clId="{D5219305-CFE5-4754-B9B2-32BA4D714EFA}" dt="2023-03-23T00:09:11.735" v="3170" actId="1076"/>
          <ac:spMkLst>
            <pc:docMk/>
            <pc:sldMk cId="1374517155" sldId="304"/>
            <ac:spMk id="5" creationId="{B8EAEE3C-71EB-8FFC-F116-F4C175078620}"/>
          </ac:spMkLst>
        </pc:spChg>
        <pc:spChg chg="add del">
          <ac:chgData name="TAN Mei Yi [Harrisdale Senior High School]" userId="f9f029c9-d743-4d60-9f2c-e74bdec1ab07" providerId="ADAL" clId="{D5219305-CFE5-4754-B9B2-32BA4D714EFA}" dt="2023-03-22T12:37:56.118" v="1873"/>
          <ac:spMkLst>
            <pc:docMk/>
            <pc:sldMk cId="1374517155" sldId="304"/>
            <ac:spMk id="5" creationId="{E7C39580-83A7-0178-E830-47C81308757D}"/>
          </ac:spMkLst>
        </pc:spChg>
        <pc:spChg chg="add mod">
          <ac:chgData name="TAN Mei Yi [Harrisdale Senior High School]" userId="f9f029c9-d743-4d60-9f2c-e74bdec1ab07" providerId="ADAL" clId="{D5219305-CFE5-4754-B9B2-32BA4D714EFA}" dt="2023-03-23T00:09:59.692" v="3245" actId="20577"/>
          <ac:spMkLst>
            <pc:docMk/>
            <pc:sldMk cId="1374517155" sldId="304"/>
            <ac:spMk id="6" creationId="{047F452C-B4E8-9208-720B-F87690A86578}"/>
          </ac:spMkLst>
        </pc:spChg>
        <pc:spChg chg="add mod">
          <ac:chgData name="TAN Mei Yi [Harrisdale Senior High School]" userId="f9f029c9-d743-4d60-9f2c-e74bdec1ab07" providerId="ADAL" clId="{D5219305-CFE5-4754-B9B2-32BA4D714EFA}" dt="2023-03-23T00:10:03.213" v="3246" actId="1076"/>
          <ac:spMkLst>
            <pc:docMk/>
            <pc:sldMk cId="1374517155" sldId="304"/>
            <ac:spMk id="8" creationId="{203F1F48-49AE-2E1D-F79A-CD79E0E158F8}"/>
          </ac:spMkLst>
        </pc:spChg>
        <pc:spChg chg="add mod">
          <ac:chgData name="TAN Mei Yi [Harrisdale Senior High School]" userId="f9f029c9-d743-4d60-9f2c-e74bdec1ab07" providerId="ADAL" clId="{D5219305-CFE5-4754-B9B2-32BA4D714EFA}" dt="2023-03-23T00:10:40.546" v="3286" actId="14100"/>
          <ac:spMkLst>
            <pc:docMk/>
            <pc:sldMk cId="1374517155" sldId="304"/>
            <ac:spMk id="9" creationId="{0E9BE0EC-D9AB-FD01-CCD2-D198D6E42F14}"/>
          </ac:spMkLst>
        </pc:spChg>
        <pc:spChg chg="add mod">
          <ac:chgData name="TAN Mei Yi [Harrisdale Senior High School]" userId="f9f029c9-d743-4d60-9f2c-e74bdec1ab07" providerId="ADAL" clId="{D5219305-CFE5-4754-B9B2-32BA4D714EFA}" dt="2023-03-23T00:10:55.283" v="3299" actId="1076"/>
          <ac:spMkLst>
            <pc:docMk/>
            <pc:sldMk cId="1374517155" sldId="304"/>
            <ac:spMk id="10" creationId="{EA69B4FB-6676-51E3-D94D-ABBC11AA8978}"/>
          </ac:spMkLst>
        </pc:spChg>
        <pc:graphicFrameChg chg="del">
          <ac:chgData name="TAN Mei Yi [Harrisdale Senior High School]" userId="f9f029c9-d743-4d60-9f2c-e74bdec1ab07" providerId="ADAL" clId="{D5219305-CFE5-4754-B9B2-32BA4D714EFA}" dt="2023-03-22T12:38:17.149" v="1894" actId="478"/>
          <ac:graphicFrameMkLst>
            <pc:docMk/>
            <pc:sldMk cId="1374517155" sldId="304"/>
            <ac:graphicFrameMk id="2" creationId="{00000000-0000-0000-0000-000000000000}"/>
          </ac:graphicFrameMkLst>
        </pc:graphicFrameChg>
        <pc:picChg chg="add del">
          <ac:chgData name="TAN Mei Yi [Harrisdale Senior High School]" userId="f9f029c9-d743-4d60-9f2c-e74bdec1ab07" providerId="ADAL" clId="{D5219305-CFE5-4754-B9B2-32BA4D714EFA}" dt="2023-03-23T00:10:52.622" v="3298" actId="478"/>
          <ac:picMkLst>
            <pc:docMk/>
            <pc:sldMk cId="1374517155" sldId="304"/>
            <ac:picMk id="7" creationId="{35F0FE6A-11A7-F930-2656-469D565E1269}"/>
          </ac:picMkLst>
        </pc:picChg>
        <pc:picChg chg="del">
          <ac:chgData name="TAN Mei Yi [Harrisdale Senior High School]" userId="f9f029c9-d743-4d60-9f2c-e74bdec1ab07" providerId="ADAL" clId="{D5219305-CFE5-4754-B9B2-32BA4D714EFA}" dt="2023-03-22T12:37:15.761" v="1871" actId="478"/>
          <ac:picMkLst>
            <pc:docMk/>
            <pc:sldMk cId="1374517155" sldId="304"/>
            <ac:picMk id="9" creationId="{93A7F2C2-F7F4-3C58-B11B-9800CA8A93B6}"/>
          </ac:picMkLst>
        </pc:picChg>
      </pc:sldChg>
      <pc:sldChg chg="addSp delSp modSp add mod delAnim modAnim">
        <pc:chgData name="TAN Mei Yi [Harrisdale Senior High School]" userId="f9f029c9-d743-4d60-9f2c-e74bdec1ab07" providerId="ADAL" clId="{D5219305-CFE5-4754-B9B2-32BA4D714EFA}" dt="2023-03-22T12:50:35.581" v="2302" actId="478"/>
        <pc:sldMkLst>
          <pc:docMk/>
          <pc:sldMk cId="1605016054" sldId="305"/>
        </pc:sldMkLst>
        <pc:spChg chg="del mod">
          <ac:chgData name="TAN Mei Yi [Harrisdale Senior High School]" userId="f9f029c9-d743-4d60-9f2c-e74bdec1ab07" providerId="ADAL" clId="{D5219305-CFE5-4754-B9B2-32BA4D714EFA}" dt="2023-03-22T12:44:34.709" v="1950" actId="478"/>
          <ac:spMkLst>
            <pc:docMk/>
            <pc:sldMk cId="1605016054" sldId="305"/>
            <ac:spMk id="3" creationId="{1FED8B6B-AFA6-4AC1-939B-07D11BAE8425}"/>
          </ac:spMkLst>
        </pc:spChg>
        <pc:spChg chg="mod">
          <ac:chgData name="TAN Mei Yi [Harrisdale Senior High School]" userId="f9f029c9-d743-4d60-9f2c-e74bdec1ab07" providerId="ADAL" clId="{D5219305-CFE5-4754-B9B2-32BA4D714EFA}" dt="2023-03-22T12:44:05.498" v="1948" actId="5793"/>
          <ac:spMkLst>
            <pc:docMk/>
            <pc:sldMk cId="1605016054" sldId="305"/>
            <ac:spMk id="4" creationId="{3910AA0E-4B77-4881-A226-2581A07809C5}"/>
          </ac:spMkLst>
        </pc:spChg>
        <pc:spChg chg="del">
          <ac:chgData name="TAN Mei Yi [Harrisdale Senior High School]" userId="f9f029c9-d743-4d60-9f2c-e74bdec1ab07" providerId="ADAL" clId="{D5219305-CFE5-4754-B9B2-32BA4D714EFA}" dt="2023-03-22T12:44:34.709" v="1950" actId="478"/>
          <ac:spMkLst>
            <pc:docMk/>
            <pc:sldMk cId="1605016054" sldId="305"/>
            <ac:spMk id="7" creationId="{7CC7CFB4-F4B4-44A3-A81D-CA58627AB26F}"/>
          </ac:spMkLst>
        </pc:spChg>
        <pc:spChg chg="add del mod">
          <ac:chgData name="TAN Mei Yi [Harrisdale Senior High School]" userId="f9f029c9-d743-4d60-9f2c-e74bdec1ab07" providerId="ADAL" clId="{D5219305-CFE5-4754-B9B2-32BA4D714EFA}" dt="2023-03-22T12:44:37.059" v="1951" actId="478"/>
          <ac:spMkLst>
            <pc:docMk/>
            <pc:sldMk cId="1605016054" sldId="305"/>
            <ac:spMk id="14" creationId="{20A62CDC-4962-2CA5-97DA-FD88C68351F9}"/>
          </ac:spMkLst>
        </pc:spChg>
        <pc:spChg chg="add mod">
          <ac:chgData name="TAN Mei Yi [Harrisdale Senior High School]" userId="f9f029c9-d743-4d60-9f2c-e74bdec1ab07" providerId="ADAL" clId="{D5219305-CFE5-4754-B9B2-32BA4D714EFA}" dt="2023-03-22T12:45:49.750" v="2048" actId="20577"/>
          <ac:spMkLst>
            <pc:docMk/>
            <pc:sldMk cId="1605016054" sldId="305"/>
            <ac:spMk id="15" creationId="{0B3795EF-B90B-E265-90EA-76F974510EA7}"/>
          </ac:spMkLst>
        </pc:spChg>
        <pc:spChg chg="add mod">
          <ac:chgData name="TAN Mei Yi [Harrisdale Senior High School]" userId="f9f029c9-d743-4d60-9f2c-e74bdec1ab07" providerId="ADAL" clId="{D5219305-CFE5-4754-B9B2-32BA4D714EFA}" dt="2023-03-22T12:46:10.738" v="2081" actId="1076"/>
          <ac:spMkLst>
            <pc:docMk/>
            <pc:sldMk cId="1605016054" sldId="305"/>
            <ac:spMk id="16" creationId="{04AC7625-E2E7-0EF3-067A-3C1C030C107E}"/>
          </ac:spMkLst>
        </pc:spChg>
        <pc:spChg chg="add mod">
          <ac:chgData name="TAN Mei Yi [Harrisdale Senior High School]" userId="f9f029c9-d743-4d60-9f2c-e74bdec1ab07" providerId="ADAL" clId="{D5219305-CFE5-4754-B9B2-32BA4D714EFA}" dt="2023-03-22T12:47:36.779" v="2192" actId="1076"/>
          <ac:spMkLst>
            <pc:docMk/>
            <pc:sldMk cId="1605016054" sldId="305"/>
            <ac:spMk id="17" creationId="{3FD3F07E-05C1-EE3F-40D8-470B75F6E864}"/>
          </ac:spMkLst>
        </pc:spChg>
        <pc:spChg chg="add mod">
          <ac:chgData name="TAN Mei Yi [Harrisdale Senior High School]" userId="f9f029c9-d743-4d60-9f2c-e74bdec1ab07" providerId="ADAL" clId="{D5219305-CFE5-4754-B9B2-32BA4D714EFA}" dt="2023-03-22T12:50:09.618" v="2279" actId="1076"/>
          <ac:spMkLst>
            <pc:docMk/>
            <pc:sldMk cId="1605016054" sldId="305"/>
            <ac:spMk id="18" creationId="{C9918BA3-A82B-8055-4A12-1C121F352C77}"/>
          </ac:spMkLst>
        </pc:spChg>
        <pc:spChg chg="add mod">
          <ac:chgData name="TAN Mei Yi [Harrisdale Senior High School]" userId="f9f029c9-d743-4d60-9f2c-e74bdec1ab07" providerId="ADAL" clId="{D5219305-CFE5-4754-B9B2-32BA4D714EFA}" dt="2023-03-22T12:50:04.725" v="2278" actId="1076"/>
          <ac:spMkLst>
            <pc:docMk/>
            <pc:sldMk cId="1605016054" sldId="305"/>
            <ac:spMk id="19" creationId="{56144E25-F6F9-7F19-A81D-74AC4473734D}"/>
          </ac:spMkLst>
        </pc:spChg>
        <pc:spChg chg="add mod">
          <ac:chgData name="TAN Mei Yi [Harrisdale Senior High School]" userId="f9f029c9-d743-4d60-9f2c-e74bdec1ab07" providerId="ADAL" clId="{D5219305-CFE5-4754-B9B2-32BA4D714EFA}" dt="2023-03-22T12:50:31.883" v="2299" actId="1076"/>
          <ac:spMkLst>
            <pc:docMk/>
            <pc:sldMk cId="1605016054" sldId="305"/>
            <ac:spMk id="20" creationId="{4B09771C-20B3-B4DB-FF49-7E05FC1D07AB}"/>
          </ac:spMkLst>
        </pc:spChg>
        <pc:picChg chg="del">
          <ac:chgData name="TAN Mei Yi [Harrisdale Senior High School]" userId="f9f029c9-d743-4d60-9f2c-e74bdec1ab07" providerId="ADAL" clId="{D5219305-CFE5-4754-B9B2-32BA4D714EFA}" dt="2023-03-22T12:43:05.609" v="1924" actId="478"/>
          <ac:picMkLst>
            <pc:docMk/>
            <pc:sldMk cId="1605016054" sldId="305"/>
            <ac:picMk id="2" creationId="{75FB75DD-13BC-4A2F-A4B8-CEEE8B07F4FF}"/>
          </ac:picMkLst>
        </pc:picChg>
        <pc:picChg chg="del">
          <ac:chgData name="TAN Mei Yi [Harrisdale Senior High School]" userId="f9f029c9-d743-4d60-9f2c-e74bdec1ab07" providerId="ADAL" clId="{D5219305-CFE5-4754-B9B2-32BA4D714EFA}" dt="2023-03-22T12:43:05.609" v="1924" actId="478"/>
          <ac:picMkLst>
            <pc:docMk/>
            <pc:sldMk cId="1605016054" sldId="305"/>
            <ac:picMk id="6" creationId="{F68AFEA8-4EE7-4094-BDEE-39DCFF280AA5}"/>
          </ac:picMkLst>
        </pc:picChg>
        <pc:picChg chg="add del mod">
          <ac:chgData name="TAN Mei Yi [Harrisdale Senior High School]" userId="f9f029c9-d743-4d60-9f2c-e74bdec1ab07" providerId="ADAL" clId="{D5219305-CFE5-4754-B9B2-32BA4D714EFA}" dt="2023-03-22T12:50:35.581" v="2302" actId="478"/>
          <ac:picMkLst>
            <pc:docMk/>
            <pc:sldMk cId="1605016054" sldId="305"/>
            <ac:picMk id="8" creationId="{402078C2-DCF2-CD98-6A32-90A16E6874BA}"/>
          </ac:picMkLst>
        </pc:picChg>
        <pc:picChg chg="add del mod">
          <ac:chgData name="TAN Mei Yi [Harrisdale Senior High School]" userId="f9f029c9-d743-4d60-9f2c-e74bdec1ab07" providerId="ADAL" clId="{D5219305-CFE5-4754-B9B2-32BA4D714EFA}" dt="2023-03-22T12:50:33.433" v="2300" actId="478"/>
          <ac:picMkLst>
            <pc:docMk/>
            <pc:sldMk cId="1605016054" sldId="305"/>
            <ac:picMk id="10" creationId="{6DDB5138-6B52-E694-1A14-863155DCAC81}"/>
          </ac:picMkLst>
        </pc:picChg>
        <pc:picChg chg="add del mod">
          <ac:chgData name="TAN Mei Yi [Harrisdale Senior High School]" userId="f9f029c9-d743-4d60-9f2c-e74bdec1ab07" providerId="ADAL" clId="{D5219305-CFE5-4754-B9B2-32BA4D714EFA}" dt="2023-03-22T12:46:12.892" v="2082" actId="478"/>
          <ac:picMkLst>
            <pc:docMk/>
            <pc:sldMk cId="1605016054" sldId="305"/>
            <ac:picMk id="12" creationId="{ABD62373-2148-0DC6-4E17-8D99ED43874F}"/>
          </ac:picMkLst>
        </pc:picChg>
      </pc:sldChg>
      <pc:sldChg chg="delSp modSp add del mod">
        <pc:chgData name="TAN Mei Yi [Harrisdale Senior High School]" userId="f9f029c9-d743-4d60-9f2c-e74bdec1ab07" providerId="ADAL" clId="{D5219305-CFE5-4754-B9B2-32BA4D714EFA}" dt="2023-03-23T00:08:10.882" v="3145" actId="47"/>
        <pc:sldMkLst>
          <pc:docMk/>
          <pc:sldMk cId="1293837101" sldId="306"/>
        </pc:sldMkLst>
        <pc:picChg chg="mod">
          <ac:chgData name="TAN Mei Yi [Harrisdale Senior High School]" userId="f9f029c9-d743-4d60-9f2c-e74bdec1ab07" providerId="ADAL" clId="{D5219305-CFE5-4754-B9B2-32BA4D714EFA}" dt="2023-03-23T00:06:23.919" v="3002" actId="1076"/>
          <ac:picMkLst>
            <pc:docMk/>
            <pc:sldMk cId="1293837101" sldId="306"/>
            <ac:picMk id="9" creationId="{93A7F2C2-F7F4-3C58-B11B-9800CA8A93B6}"/>
          </ac:picMkLst>
        </pc:picChg>
        <pc:picChg chg="del">
          <ac:chgData name="TAN Mei Yi [Harrisdale Senior High School]" userId="f9f029c9-d743-4d60-9f2c-e74bdec1ab07" providerId="ADAL" clId="{D5219305-CFE5-4754-B9B2-32BA4D714EFA}" dt="2023-03-23T00:07:32.531" v="3048" actId="21"/>
          <ac:picMkLst>
            <pc:docMk/>
            <pc:sldMk cId="1293837101" sldId="306"/>
            <ac:picMk id="11" creationId="{CBC7A2E2-306D-5379-A442-8E8C773ACE32}"/>
          </ac:picMkLst>
        </pc:picChg>
      </pc:sldChg>
      <pc:sldChg chg="add del">
        <pc:chgData name="TAN Mei Yi [Harrisdale Senior High School]" userId="f9f029c9-d743-4d60-9f2c-e74bdec1ab07" providerId="ADAL" clId="{D5219305-CFE5-4754-B9B2-32BA4D714EFA}" dt="2023-03-22T12:56:08.798" v="2607"/>
        <pc:sldMkLst>
          <pc:docMk/>
          <pc:sldMk cId="1678239323" sldId="307"/>
        </pc:sldMkLst>
      </pc:sldChg>
    </pc:docChg>
  </pc:docChgLst>
  <pc:docChgLst>
    <pc:chgData name="TAN Mei Yi [Harrisdale Senior High School]" userId="f9f029c9-d743-4d60-9f2c-e74bdec1ab07" providerId="ADAL" clId="{3B8254D1-732B-4436-A0DA-2E501C105E30}"/>
    <pc:docChg chg="undo custSel addSld delSld modSld">
      <pc:chgData name="TAN Mei Yi [Harrisdale Senior High School]" userId="f9f029c9-d743-4d60-9f2c-e74bdec1ab07" providerId="ADAL" clId="{3B8254D1-732B-4436-A0DA-2E501C105E30}" dt="2023-05-17T02:58:35.112" v="1409"/>
      <pc:docMkLst>
        <pc:docMk/>
      </pc:docMkLst>
      <pc:sldChg chg="modSp add mod modAnim">
        <pc:chgData name="TAN Mei Yi [Harrisdale Senior High School]" userId="f9f029c9-d743-4d60-9f2c-e74bdec1ab07" providerId="ADAL" clId="{3B8254D1-732B-4436-A0DA-2E501C105E30}" dt="2023-05-16T01:04:46.625" v="358"/>
        <pc:sldMkLst>
          <pc:docMk/>
          <pc:sldMk cId="3037864218" sldId="257"/>
        </pc:sldMkLst>
        <pc:spChg chg="mod">
          <ac:chgData name="TAN Mei Yi [Harrisdale Senior High School]" userId="f9f029c9-d743-4d60-9f2c-e74bdec1ab07" providerId="ADAL" clId="{3B8254D1-732B-4436-A0DA-2E501C105E30}" dt="2023-05-16T00:59:26.403" v="264" actId="20577"/>
          <ac:spMkLst>
            <pc:docMk/>
            <pc:sldMk cId="3037864218" sldId="257"/>
            <ac:spMk id="3" creationId="{618A8AAC-AAF0-491E-9424-3F39B72BF5A2}"/>
          </ac:spMkLst>
        </pc:spChg>
        <pc:spChg chg="mod">
          <ac:chgData name="TAN Mei Yi [Harrisdale Senior High School]" userId="f9f029c9-d743-4d60-9f2c-e74bdec1ab07" providerId="ADAL" clId="{3B8254D1-732B-4436-A0DA-2E501C105E30}" dt="2023-05-16T00:47:54.294" v="157" actId="207"/>
          <ac:spMkLst>
            <pc:docMk/>
            <pc:sldMk cId="3037864218" sldId="257"/>
            <ac:spMk id="4" creationId="{C055DA3A-5995-446B-9565-7F418EF7D307}"/>
          </ac:spMkLst>
        </pc:spChg>
      </pc:sldChg>
      <pc:sldChg chg="addSp modSp add mod modAnim">
        <pc:chgData name="TAN Mei Yi [Harrisdale Senior High School]" userId="f9f029c9-d743-4d60-9f2c-e74bdec1ab07" providerId="ADAL" clId="{3B8254D1-732B-4436-A0DA-2E501C105E30}" dt="2023-05-16T01:08:46.794" v="435" actId="20577"/>
        <pc:sldMkLst>
          <pc:docMk/>
          <pc:sldMk cId="2920466248" sldId="258"/>
        </pc:sldMkLst>
        <pc:spChg chg="add mod">
          <ac:chgData name="TAN Mei Yi [Harrisdale Senior High School]" userId="f9f029c9-d743-4d60-9f2c-e74bdec1ab07" providerId="ADAL" clId="{3B8254D1-732B-4436-A0DA-2E501C105E30}" dt="2023-05-16T00:59:52.011" v="284" actId="20577"/>
          <ac:spMkLst>
            <pc:docMk/>
            <pc:sldMk cId="2920466248" sldId="258"/>
            <ac:spMk id="2" creationId="{8BDCD773-FFD8-C6C4-7DFC-B33CA2ECCE52}"/>
          </ac:spMkLst>
        </pc:spChg>
        <pc:spChg chg="add mod">
          <ac:chgData name="TAN Mei Yi [Harrisdale Senior High School]" userId="f9f029c9-d743-4d60-9f2c-e74bdec1ab07" providerId="ADAL" clId="{3B8254D1-732B-4436-A0DA-2E501C105E30}" dt="2023-05-16T01:07:45.359" v="388" actId="14100"/>
          <ac:spMkLst>
            <pc:docMk/>
            <pc:sldMk cId="2920466248" sldId="258"/>
            <ac:spMk id="3" creationId="{E8BEC41F-A149-D6FE-DBA2-2BB1670A2B40}"/>
          </ac:spMkLst>
        </pc:spChg>
        <pc:spChg chg="mod">
          <ac:chgData name="TAN Mei Yi [Harrisdale Senior High School]" userId="f9f029c9-d743-4d60-9f2c-e74bdec1ab07" providerId="ADAL" clId="{3B8254D1-732B-4436-A0DA-2E501C105E30}" dt="2023-05-16T01:05:05.046" v="359" actId="13926"/>
          <ac:spMkLst>
            <pc:docMk/>
            <pc:sldMk cId="2920466248" sldId="258"/>
            <ac:spMk id="4" creationId="{1C303B33-9BC1-43C7-BF5D-5AC0B8B1F40E}"/>
          </ac:spMkLst>
        </pc:spChg>
        <pc:spChg chg="mod">
          <ac:chgData name="TAN Mei Yi [Harrisdale Senior High School]" userId="f9f029c9-d743-4d60-9f2c-e74bdec1ab07" providerId="ADAL" clId="{3B8254D1-732B-4436-A0DA-2E501C105E30}" dt="2023-05-16T00:47:56.981" v="158" actId="207"/>
          <ac:spMkLst>
            <pc:docMk/>
            <pc:sldMk cId="2920466248" sldId="258"/>
            <ac:spMk id="5" creationId="{5CB09F0A-902B-44E0-ABCB-A2E991ABF71F}"/>
          </ac:spMkLst>
        </pc:spChg>
        <pc:spChg chg="add mod">
          <ac:chgData name="TAN Mei Yi [Harrisdale Senior High School]" userId="f9f029c9-d743-4d60-9f2c-e74bdec1ab07" providerId="ADAL" clId="{3B8254D1-732B-4436-A0DA-2E501C105E30}" dt="2023-05-16T01:08:46.794" v="435" actId="20577"/>
          <ac:spMkLst>
            <pc:docMk/>
            <pc:sldMk cId="2920466248" sldId="258"/>
            <ac:spMk id="18" creationId="{E81F0760-0A08-E341-A88E-208AC236D095}"/>
          </ac:spMkLst>
        </pc:spChg>
        <pc:grpChg chg="mod">
          <ac:chgData name="TAN Mei Yi [Harrisdale Senior High School]" userId="f9f029c9-d743-4d60-9f2c-e74bdec1ab07" providerId="ADAL" clId="{3B8254D1-732B-4436-A0DA-2E501C105E30}" dt="2023-05-16T01:06:00.015" v="370"/>
          <ac:grpSpMkLst>
            <pc:docMk/>
            <pc:sldMk cId="2920466248" sldId="258"/>
            <ac:grpSpMk id="12" creationId="{3E02F30C-FCFE-70EB-E649-22A60D1065E1}"/>
          </ac:grpSpMkLst>
        </pc:grpChg>
        <pc:grpChg chg="mod">
          <ac:chgData name="TAN Mei Yi [Harrisdale Senior High School]" userId="f9f029c9-d743-4d60-9f2c-e74bdec1ab07" providerId="ADAL" clId="{3B8254D1-732B-4436-A0DA-2E501C105E30}" dt="2023-05-16T01:06:14.169" v="376"/>
          <ac:grpSpMkLst>
            <pc:docMk/>
            <pc:sldMk cId="2920466248" sldId="258"/>
            <ac:grpSpMk id="17" creationId="{1DE3520A-C3CB-D166-4E5E-2737D6946B15}"/>
          </ac:grpSpMkLst>
        </pc:grpChg>
        <pc:inkChg chg="add">
          <ac:chgData name="TAN Mei Yi [Harrisdale Senior High School]" userId="f9f029c9-d743-4d60-9f2c-e74bdec1ab07" providerId="ADAL" clId="{3B8254D1-732B-4436-A0DA-2E501C105E30}" dt="2023-05-16T01:05:31.487" v="362" actId="9405"/>
          <ac:inkMkLst>
            <pc:docMk/>
            <pc:sldMk cId="2920466248" sldId="258"/>
            <ac:inkMk id="6" creationId="{2ACF226A-AD1F-EB30-4421-D58715DE8853}"/>
          </ac:inkMkLst>
        </pc:inkChg>
        <pc:inkChg chg="add">
          <ac:chgData name="TAN Mei Yi [Harrisdale Senior High School]" userId="f9f029c9-d743-4d60-9f2c-e74bdec1ab07" providerId="ADAL" clId="{3B8254D1-732B-4436-A0DA-2E501C105E30}" dt="2023-05-16T01:05:33.786" v="363" actId="9405"/>
          <ac:inkMkLst>
            <pc:docMk/>
            <pc:sldMk cId="2920466248" sldId="258"/>
            <ac:inkMk id="7" creationId="{75D96FF9-C8D7-F630-1F38-F3DA546A896C}"/>
          </ac:inkMkLst>
        </pc:inkChg>
        <pc:inkChg chg="add">
          <ac:chgData name="TAN Mei Yi [Harrisdale Senior High School]" userId="f9f029c9-d743-4d60-9f2c-e74bdec1ab07" providerId="ADAL" clId="{3B8254D1-732B-4436-A0DA-2E501C105E30}" dt="2023-05-16T01:05:49.945" v="365" actId="9405"/>
          <ac:inkMkLst>
            <pc:docMk/>
            <pc:sldMk cId="2920466248" sldId="258"/>
            <ac:inkMk id="8" creationId="{AE75BE1F-05F0-C1B5-7A28-7411021A737C}"/>
          </ac:inkMkLst>
        </pc:inkChg>
        <pc:inkChg chg="add">
          <ac:chgData name="TAN Mei Yi [Harrisdale Senior High School]" userId="f9f029c9-d743-4d60-9f2c-e74bdec1ab07" providerId="ADAL" clId="{3B8254D1-732B-4436-A0DA-2E501C105E30}" dt="2023-05-16T01:05:50.913" v="366" actId="9405"/>
          <ac:inkMkLst>
            <pc:docMk/>
            <pc:sldMk cId="2920466248" sldId="258"/>
            <ac:inkMk id="9" creationId="{38871E22-92F1-77F4-4A02-758A078CE3A8}"/>
          </ac:inkMkLst>
        </pc:inkChg>
        <pc:inkChg chg="add mod">
          <ac:chgData name="TAN Mei Yi [Harrisdale Senior High School]" userId="f9f029c9-d743-4d60-9f2c-e74bdec1ab07" providerId="ADAL" clId="{3B8254D1-732B-4436-A0DA-2E501C105E30}" dt="2023-05-16T01:06:00.015" v="370"/>
          <ac:inkMkLst>
            <pc:docMk/>
            <pc:sldMk cId="2920466248" sldId="258"/>
            <ac:inkMk id="10" creationId="{8121A2D1-4465-2CA6-C4EB-CAB119E0D53F}"/>
          </ac:inkMkLst>
        </pc:inkChg>
        <pc:inkChg chg="add mod">
          <ac:chgData name="TAN Mei Yi [Harrisdale Senior High School]" userId="f9f029c9-d743-4d60-9f2c-e74bdec1ab07" providerId="ADAL" clId="{3B8254D1-732B-4436-A0DA-2E501C105E30}" dt="2023-05-16T01:06:00.015" v="370"/>
          <ac:inkMkLst>
            <pc:docMk/>
            <pc:sldMk cId="2920466248" sldId="258"/>
            <ac:inkMk id="11" creationId="{D3F4F599-643E-C410-926D-FF5C5682F22F}"/>
          </ac:inkMkLst>
        </pc:inkChg>
        <pc:inkChg chg="add mod">
          <ac:chgData name="TAN Mei Yi [Harrisdale Senior High School]" userId="f9f029c9-d743-4d60-9f2c-e74bdec1ab07" providerId="ADAL" clId="{3B8254D1-732B-4436-A0DA-2E501C105E30}" dt="2023-05-16T01:06:14.169" v="376"/>
          <ac:inkMkLst>
            <pc:docMk/>
            <pc:sldMk cId="2920466248" sldId="258"/>
            <ac:inkMk id="13" creationId="{C087F4D1-2B4B-7B29-9A79-09D5813BC106}"/>
          </ac:inkMkLst>
        </pc:inkChg>
        <pc:inkChg chg="add mod">
          <ac:chgData name="TAN Mei Yi [Harrisdale Senior High School]" userId="f9f029c9-d743-4d60-9f2c-e74bdec1ab07" providerId="ADAL" clId="{3B8254D1-732B-4436-A0DA-2E501C105E30}" dt="2023-05-16T01:06:14.169" v="376"/>
          <ac:inkMkLst>
            <pc:docMk/>
            <pc:sldMk cId="2920466248" sldId="258"/>
            <ac:inkMk id="14" creationId="{9B5B2950-E6B0-30B1-5DCC-5FB8CFFAE5CA}"/>
          </ac:inkMkLst>
        </pc:inkChg>
        <pc:inkChg chg="add mod">
          <ac:chgData name="TAN Mei Yi [Harrisdale Senior High School]" userId="f9f029c9-d743-4d60-9f2c-e74bdec1ab07" providerId="ADAL" clId="{3B8254D1-732B-4436-A0DA-2E501C105E30}" dt="2023-05-16T01:06:14.169" v="376"/>
          <ac:inkMkLst>
            <pc:docMk/>
            <pc:sldMk cId="2920466248" sldId="258"/>
            <ac:inkMk id="15" creationId="{526A966F-E2D3-D073-0973-23EED81460CB}"/>
          </ac:inkMkLst>
        </pc:inkChg>
        <pc:inkChg chg="add mod">
          <ac:chgData name="TAN Mei Yi [Harrisdale Senior High School]" userId="f9f029c9-d743-4d60-9f2c-e74bdec1ab07" providerId="ADAL" clId="{3B8254D1-732B-4436-A0DA-2E501C105E30}" dt="2023-05-16T01:06:14.169" v="376"/>
          <ac:inkMkLst>
            <pc:docMk/>
            <pc:sldMk cId="2920466248" sldId="258"/>
            <ac:inkMk id="16" creationId="{F0F17019-C219-1A6A-584C-230B728A60FA}"/>
          </ac:inkMkLst>
        </pc:inkChg>
      </pc:sldChg>
      <pc:sldChg chg="addSp delSp modSp add mod modAnim">
        <pc:chgData name="TAN Mei Yi [Harrisdale Senior High School]" userId="f9f029c9-d743-4d60-9f2c-e74bdec1ab07" providerId="ADAL" clId="{3B8254D1-732B-4436-A0DA-2E501C105E30}" dt="2023-05-17T02:14:59.758" v="1055" actId="114"/>
        <pc:sldMkLst>
          <pc:docMk/>
          <pc:sldMk cId="1877691218" sldId="259"/>
        </pc:sldMkLst>
        <pc:spChg chg="del">
          <ac:chgData name="TAN Mei Yi [Harrisdale Senior High School]" userId="f9f029c9-d743-4d60-9f2c-e74bdec1ab07" providerId="ADAL" clId="{3B8254D1-732B-4436-A0DA-2E501C105E30}" dt="2023-05-17T01:27:22.647" v="886" actId="478"/>
          <ac:spMkLst>
            <pc:docMk/>
            <pc:sldMk cId="1877691218" sldId="259"/>
            <ac:spMk id="2" creationId="{00000000-0000-0000-0000-000000000000}"/>
          </ac:spMkLst>
        </pc:spChg>
        <pc:spChg chg="mod">
          <ac:chgData name="TAN Mei Yi [Harrisdale Senior High School]" userId="f9f029c9-d743-4d60-9f2c-e74bdec1ab07" providerId="ADAL" clId="{3B8254D1-732B-4436-A0DA-2E501C105E30}" dt="2023-05-17T02:14:50.290" v="1053" actId="20577"/>
          <ac:spMkLst>
            <pc:docMk/>
            <pc:sldMk cId="1877691218" sldId="259"/>
            <ac:spMk id="3" creationId="{00000000-0000-0000-0000-000000000000}"/>
          </ac:spMkLst>
        </pc:spChg>
        <pc:spChg chg="add del mod">
          <ac:chgData name="TAN Mei Yi [Harrisdale Senior High School]" userId="f9f029c9-d743-4d60-9f2c-e74bdec1ab07" providerId="ADAL" clId="{3B8254D1-732B-4436-A0DA-2E501C105E30}" dt="2023-05-17T01:27:24.866" v="888" actId="478"/>
          <ac:spMkLst>
            <pc:docMk/>
            <pc:sldMk cId="1877691218" sldId="259"/>
            <ac:spMk id="5" creationId="{61C70EC6-6F9E-3679-36F1-A75435B7E3BF}"/>
          </ac:spMkLst>
        </pc:spChg>
        <pc:spChg chg="add mod">
          <ac:chgData name="TAN Mei Yi [Harrisdale Senior High School]" userId="f9f029c9-d743-4d60-9f2c-e74bdec1ab07" providerId="ADAL" clId="{3B8254D1-732B-4436-A0DA-2E501C105E30}" dt="2023-05-17T01:27:33.026" v="896" actId="20577"/>
          <ac:spMkLst>
            <pc:docMk/>
            <pc:sldMk cId="1877691218" sldId="259"/>
            <ac:spMk id="6" creationId="{EAF11F81-3C6B-3462-8B12-C452F507037C}"/>
          </ac:spMkLst>
        </pc:spChg>
        <pc:spChg chg="mod">
          <ac:chgData name="TAN Mei Yi [Harrisdale Senior High School]" userId="f9f029c9-d743-4d60-9f2c-e74bdec1ab07" providerId="ADAL" clId="{3B8254D1-732B-4436-A0DA-2E501C105E30}" dt="2023-05-17T01:27:39.212" v="897" actId="1076"/>
          <ac:spMkLst>
            <pc:docMk/>
            <pc:sldMk cId="1877691218" sldId="259"/>
            <ac:spMk id="8" creationId="{00000000-0000-0000-0000-000000000000}"/>
          </ac:spMkLst>
        </pc:spChg>
        <pc:spChg chg="mod">
          <ac:chgData name="TAN Mei Yi [Harrisdale Senior High School]" userId="f9f029c9-d743-4d60-9f2c-e74bdec1ab07" providerId="ADAL" clId="{3B8254D1-732B-4436-A0DA-2E501C105E30}" dt="2023-05-17T01:27:39.212" v="897" actId="1076"/>
          <ac:spMkLst>
            <pc:docMk/>
            <pc:sldMk cId="1877691218" sldId="259"/>
            <ac:spMk id="9" creationId="{00000000-0000-0000-0000-000000000000}"/>
          </ac:spMkLst>
        </pc:spChg>
        <pc:spChg chg="mod">
          <ac:chgData name="TAN Mei Yi [Harrisdale Senior High School]" userId="f9f029c9-d743-4d60-9f2c-e74bdec1ab07" providerId="ADAL" clId="{3B8254D1-732B-4436-A0DA-2E501C105E30}" dt="2023-05-17T02:14:59.758" v="1055" actId="114"/>
          <ac:spMkLst>
            <pc:docMk/>
            <pc:sldMk cId="1877691218" sldId="259"/>
            <ac:spMk id="10" creationId="{00000000-0000-0000-0000-000000000000}"/>
          </ac:spMkLst>
        </pc:spChg>
      </pc:sldChg>
      <pc:sldChg chg="addSp delSp modSp add mod modAnim">
        <pc:chgData name="TAN Mei Yi [Harrisdale Senior High School]" userId="f9f029c9-d743-4d60-9f2c-e74bdec1ab07" providerId="ADAL" clId="{3B8254D1-732B-4436-A0DA-2E501C105E30}" dt="2023-05-17T02:10:50.676" v="1018" actId="207"/>
        <pc:sldMkLst>
          <pc:docMk/>
          <pc:sldMk cId="2474131926" sldId="260"/>
        </pc:sldMkLst>
        <pc:spChg chg="add mod">
          <ac:chgData name="TAN Mei Yi [Harrisdale Senior High School]" userId="f9f029c9-d743-4d60-9f2c-e74bdec1ab07" providerId="ADAL" clId="{3B8254D1-732B-4436-A0DA-2E501C105E30}" dt="2023-05-17T01:27:15.913" v="885"/>
          <ac:spMkLst>
            <pc:docMk/>
            <pc:sldMk cId="2474131926" sldId="260"/>
            <ac:spMk id="2" creationId="{3C960FFF-76FF-4ACD-D7E7-4850D51CB7E5}"/>
          </ac:spMkLst>
        </pc:spChg>
        <pc:spChg chg="mod">
          <ac:chgData name="TAN Mei Yi [Harrisdale Senior High School]" userId="f9f029c9-d743-4d60-9f2c-e74bdec1ab07" providerId="ADAL" clId="{3B8254D1-732B-4436-A0DA-2E501C105E30}" dt="2023-05-17T02:10:50.676" v="1018" actId="207"/>
          <ac:spMkLst>
            <pc:docMk/>
            <pc:sldMk cId="2474131926" sldId="260"/>
            <ac:spMk id="5" creationId="{8B899A9D-5778-41D2-88D6-6F30CCFAAE99}"/>
          </ac:spMkLst>
        </pc:spChg>
        <pc:spChg chg="del">
          <ac:chgData name="TAN Mei Yi [Harrisdale Senior High School]" userId="f9f029c9-d743-4d60-9f2c-e74bdec1ab07" providerId="ADAL" clId="{3B8254D1-732B-4436-A0DA-2E501C105E30}" dt="2023-05-17T01:27:15.605" v="884" actId="478"/>
          <ac:spMkLst>
            <pc:docMk/>
            <pc:sldMk cId="2474131926" sldId="260"/>
            <ac:spMk id="7" creationId="{0280807A-AA77-49DE-A87C-B0591B26C545}"/>
          </ac:spMkLst>
        </pc:spChg>
        <pc:spChg chg="mod">
          <ac:chgData name="TAN Mei Yi [Harrisdale Senior High School]" userId="f9f029c9-d743-4d60-9f2c-e74bdec1ab07" providerId="ADAL" clId="{3B8254D1-732B-4436-A0DA-2E501C105E30}" dt="2023-05-17T02:10:50.676" v="1018" actId="207"/>
          <ac:spMkLst>
            <pc:docMk/>
            <pc:sldMk cId="2474131926" sldId="260"/>
            <ac:spMk id="9" creationId="{5A258111-1349-4422-9EF7-B36AABAD886B}"/>
          </ac:spMkLst>
        </pc:spChg>
        <pc:spChg chg="mod">
          <ac:chgData name="TAN Mei Yi [Harrisdale Senior High School]" userId="f9f029c9-d743-4d60-9f2c-e74bdec1ab07" providerId="ADAL" clId="{3B8254D1-732B-4436-A0DA-2E501C105E30}" dt="2023-05-17T02:10:50.676" v="1018" actId="207"/>
          <ac:spMkLst>
            <pc:docMk/>
            <pc:sldMk cId="2474131926" sldId="260"/>
            <ac:spMk id="10" creationId="{B75407D1-F6A7-4A6A-A68E-79B30ED43D0C}"/>
          </ac:spMkLst>
        </pc:spChg>
        <pc:spChg chg="mod">
          <ac:chgData name="TAN Mei Yi [Harrisdale Senior High School]" userId="f9f029c9-d743-4d60-9f2c-e74bdec1ab07" providerId="ADAL" clId="{3B8254D1-732B-4436-A0DA-2E501C105E30}" dt="2023-05-17T02:10:50.676" v="1018" actId="207"/>
          <ac:spMkLst>
            <pc:docMk/>
            <pc:sldMk cId="2474131926" sldId="260"/>
            <ac:spMk id="11" creationId="{59917DAA-7DFD-4845-A54E-76552EAE5B13}"/>
          </ac:spMkLst>
        </pc:spChg>
        <pc:spChg chg="mod">
          <ac:chgData name="TAN Mei Yi [Harrisdale Senior High School]" userId="f9f029c9-d743-4d60-9f2c-e74bdec1ab07" providerId="ADAL" clId="{3B8254D1-732B-4436-A0DA-2E501C105E30}" dt="2023-05-17T02:10:44.818" v="1017" actId="113"/>
          <ac:spMkLst>
            <pc:docMk/>
            <pc:sldMk cId="2474131926" sldId="260"/>
            <ac:spMk id="13" creationId="{00000000-0000-0000-0000-000000000000}"/>
          </ac:spMkLst>
        </pc:spChg>
      </pc:sldChg>
      <pc:sldChg chg="addSp delSp modSp add mod modAnim">
        <pc:chgData name="TAN Mei Yi [Harrisdale Senior High School]" userId="f9f029c9-d743-4d60-9f2c-e74bdec1ab07" providerId="ADAL" clId="{3B8254D1-732B-4436-A0DA-2E501C105E30}" dt="2023-05-17T02:15:31.384" v="1059" actId="113"/>
        <pc:sldMkLst>
          <pc:docMk/>
          <pc:sldMk cId="1687086788" sldId="261"/>
        </pc:sldMkLst>
        <pc:spChg chg="add mod">
          <ac:chgData name="TAN Mei Yi [Harrisdale Senior High School]" userId="f9f029c9-d743-4d60-9f2c-e74bdec1ab07" providerId="ADAL" clId="{3B8254D1-732B-4436-A0DA-2E501C105E30}" dt="2023-05-17T01:27:53.111" v="900"/>
          <ac:spMkLst>
            <pc:docMk/>
            <pc:sldMk cId="1687086788" sldId="261"/>
            <ac:spMk id="2" creationId="{977B3717-8867-6B69-9D14-FC8490F1D806}"/>
          </ac:spMkLst>
        </pc:spChg>
        <pc:spChg chg="mod">
          <ac:chgData name="TAN Mei Yi [Harrisdale Senior High School]" userId="f9f029c9-d743-4d60-9f2c-e74bdec1ab07" providerId="ADAL" clId="{3B8254D1-732B-4436-A0DA-2E501C105E30}" dt="2023-05-17T02:15:31.384" v="1059" actId="113"/>
          <ac:spMkLst>
            <pc:docMk/>
            <pc:sldMk cId="1687086788" sldId="261"/>
            <ac:spMk id="3" creationId="{00000000-0000-0000-0000-000000000000}"/>
          </ac:spMkLst>
        </pc:spChg>
        <pc:spChg chg="del">
          <ac:chgData name="TAN Mei Yi [Harrisdale Senior High School]" userId="f9f029c9-d743-4d60-9f2c-e74bdec1ab07" providerId="ADAL" clId="{3B8254D1-732B-4436-A0DA-2E501C105E30}" dt="2023-05-17T01:27:52.636" v="899" actId="478"/>
          <ac:spMkLst>
            <pc:docMk/>
            <pc:sldMk cId="1687086788" sldId="261"/>
            <ac:spMk id="6" creationId="{F3594BBE-7024-4DDB-B5FC-6B90F9E20ECC}"/>
          </ac:spMkLst>
        </pc:spChg>
        <pc:spChg chg="mod">
          <ac:chgData name="TAN Mei Yi [Harrisdale Senior High School]" userId="f9f029c9-d743-4d60-9f2c-e74bdec1ab07" providerId="ADAL" clId="{3B8254D1-732B-4436-A0DA-2E501C105E30}" dt="2023-05-17T02:15:28.398" v="1058" actId="207"/>
          <ac:spMkLst>
            <pc:docMk/>
            <pc:sldMk cId="1687086788" sldId="261"/>
            <ac:spMk id="7" creationId="{170275A9-F34C-4B9A-A5BB-392B1E411C70}"/>
          </ac:spMkLst>
        </pc:spChg>
        <pc:spChg chg="mod">
          <ac:chgData name="TAN Mei Yi [Harrisdale Senior High School]" userId="f9f029c9-d743-4d60-9f2c-e74bdec1ab07" providerId="ADAL" clId="{3B8254D1-732B-4436-A0DA-2E501C105E30}" dt="2023-05-17T02:15:28.398" v="1058" actId="207"/>
          <ac:spMkLst>
            <pc:docMk/>
            <pc:sldMk cId="1687086788" sldId="261"/>
            <ac:spMk id="8" creationId="{63E2F97D-13E7-46C4-93EF-61ED409CD6DC}"/>
          </ac:spMkLst>
        </pc:spChg>
        <pc:spChg chg="mod">
          <ac:chgData name="TAN Mei Yi [Harrisdale Senior High School]" userId="f9f029c9-d743-4d60-9f2c-e74bdec1ab07" providerId="ADAL" clId="{3B8254D1-732B-4436-A0DA-2E501C105E30}" dt="2023-05-17T02:15:28.398" v="1058" actId="207"/>
          <ac:spMkLst>
            <pc:docMk/>
            <pc:sldMk cId="1687086788" sldId="261"/>
            <ac:spMk id="9" creationId="{088621E3-455C-4CBB-98D7-7D5A59EBDDC8}"/>
          </ac:spMkLst>
        </pc:spChg>
        <pc:spChg chg="mod">
          <ac:chgData name="TAN Mei Yi [Harrisdale Senior High School]" userId="f9f029c9-d743-4d60-9f2c-e74bdec1ab07" providerId="ADAL" clId="{3B8254D1-732B-4436-A0DA-2E501C105E30}" dt="2023-05-17T02:15:28.398" v="1058" actId="207"/>
          <ac:spMkLst>
            <pc:docMk/>
            <pc:sldMk cId="1687086788" sldId="261"/>
            <ac:spMk id="10" creationId="{6B4B2CE7-2729-4FE9-999E-DA02F8568ED1}"/>
          </ac:spMkLst>
        </pc:spChg>
      </pc:sldChg>
      <pc:sldChg chg="del">
        <pc:chgData name="TAN Mei Yi [Harrisdale Senior High School]" userId="f9f029c9-d743-4d60-9f2c-e74bdec1ab07" providerId="ADAL" clId="{3B8254D1-732B-4436-A0DA-2E501C105E30}" dt="2023-05-16T00:51:16.800" v="168" actId="47"/>
        <pc:sldMkLst>
          <pc:docMk/>
          <pc:sldMk cId="3240852924" sldId="261"/>
        </pc:sldMkLst>
      </pc:sldChg>
      <pc:sldChg chg="addSp delSp modSp add mod modAnim">
        <pc:chgData name="TAN Mei Yi [Harrisdale Senior High School]" userId="f9f029c9-d743-4d60-9f2c-e74bdec1ab07" providerId="ADAL" clId="{3B8254D1-732B-4436-A0DA-2E501C105E30}" dt="2023-05-17T02:21:09.553" v="1189" actId="114"/>
        <pc:sldMkLst>
          <pc:docMk/>
          <pc:sldMk cId="1614448363" sldId="262"/>
        </pc:sldMkLst>
        <pc:spChg chg="del">
          <ac:chgData name="TAN Mei Yi [Harrisdale Senior High School]" userId="f9f029c9-d743-4d60-9f2c-e74bdec1ab07" providerId="ADAL" clId="{3B8254D1-732B-4436-A0DA-2E501C105E30}" dt="2023-05-17T01:30:18.624" v="901" actId="478"/>
          <ac:spMkLst>
            <pc:docMk/>
            <pc:sldMk cId="1614448363" sldId="262"/>
            <ac:spMk id="2" creationId="{00000000-0000-0000-0000-000000000000}"/>
          </ac:spMkLst>
        </pc:spChg>
        <pc:spChg chg="mod">
          <ac:chgData name="TAN Mei Yi [Harrisdale Senior High School]" userId="f9f029c9-d743-4d60-9f2c-e74bdec1ab07" providerId="ADAL" clId="{3B8254D1-732B-4436-A0DA-2E501C105E30}" dt="2023-05-17T02:20:57.382" v="1188" actId="20577"/>
          <ac:spMkLst>
            <pc:docMk/>
            <pc:sldMk cId="1614448363" sldId="262"/>
            <ac:spMk id="3" creationId="{00000000-0000-0000-0000-000000000000}"/>
          </ac:spMkLst>
        </pc:spChg>
        <pc:spChg chg="add del mod">
          <ac:chgData name="TAN Mei Yi [Harrisdale Senior High School]" userId="f9f029c9-d743-4d60-9f2c-e74bdec1ab07" providerId="ADAL" clId="{3B8254D1-732B-4436-A0DA-2E501C105E30}" dt="2023-05-17T01:30:20.979" v="903" actId="478"/>
          <ac:spMkLst>
            <pc:docMk/>
            <pc:sldMk cId="1614448363" sldId="262"/>
            <ac:spMk id="5" creationId="{B3F3F1A2-D005-6AA8-3795-646CA65A3C20}"/>
          </ac:spMkLst>
        </pc:spChg>
        <pc:spChg chg="add mod">
          <ac:chgData name="TAN Mei Yi [Harrisdale Senior High School]" userId="f9f029c9-d743-4d60-9f2c-e74bdec1ab07" providerId="ADAL" clId="{3B8254D1-732B-4436-A0DA-2E501C105E30}" dt="2023-05-17T01:30:28.382" v="908" actId="20577"/>
          <ac:spMkLst>
            <pc:docMk/>
            <pc:sldMk cId="1614448363" sldId="262"/>
            <ac:spMk id="6" creationId="{F33EE06E-8295-BFE8-923D-1B1342700868}"/>
          </ac:spMkLst>
        </pc:spChg>
        <pc:spChg chg="mod">
          <ac:chgData name="TAN Mei Yi [Harrisdale Senior High School]" userId="f9f029c9-d743-4d60-9f2c-e74bdec1ab07" providerId="ADAL" clId="{3B8254D1-732B-4436-A0DA-2E501C105E30}" dt="2023-05-17T01:30:34.569" v="909" actId="1076"/>
          <ac:spMkLst>
            <pc:docMk/>
            <pc:sldMk cId="1614448363" sldId="262"/>
            <ac:spMk id="8" creationId="{00000000-0000-0000-0000-000000000000}"/>
          </ac:spMkLst>
        </pc:spChg>
        <pc:spChg chg="mod">
          <ac:chgData name="TAN Mei Yi [Harrisdale Senior High School]" userId="f9f029c9-d743-4d60-9f2c-e74bdec1ab07" providerId="ADAL" clId="{3B8254D1-732B-4436-A0DA-2E501C105E30}" dt="2023-05-17T01:30:34.569" v="909" actId="1076"/>
          <ac:spMkLst>
            <pc:docMk/>
            <pc:sldMk cId="1614448363" sldId="262"/>
            <ac:spMk id="9" creationId="{00000000-0000-0000-0000-000000000000}"/>
          </ac:spMkLst>
        </pc:spChg>
        <pc:spChg chg="mod">
          <ac:chgData name="TAN Mei Yi [Harrisdale Senior High School]" userId="f9f029c9-d743-4d60-9f2c-e74bdec1ab07" providerId="ADAL" clId="{3B8254D1-732B-4436-A0DA-2E501C105E30}" dt="2023-05-17T02:21:09.553" v="1189" actId="114"/>
          <ac:spMkLst>
            <pc:docMk/>
            <pc:sldMk cId="1614448363" sldId="262"/>
            <ac:spMk id="10" creationId="{00000000-0000-0000-0000-000000000000}"/>
          </ac:spMkLst>
        </pc:spChg>
      </pc:sldChg>
      <pc:sldChg chg="modSp add mod modAnim">
        <pc:chgData name="TAN Mei Yi [Harrisdale Senior High School]" userId="f9f029c9-d743-4d60-9f2c-e74bdec1ab07" providerId="ADAL" clId="{3B8254D1-732B-4436-A0DA-2E501C105E30}" dt="2023-05-16T23:20:18.440" v="849" actId="20577"/>
        <pc:sldMkLst>
          <pc:docMk/>
          <pc:sldMk cId="1792094988" sldId="263"/>
        </pc:sldMkLst>
        <pc:spChg chg="mod">
          <ac:chgData name="TAN Mei Yi [Harrisdale Senior High School]" userId="f9f029c9-d743-4d60-9f2c-e74bdec1ab07" providerId="ADAL" clId="{3B8254D1-732B-4436-A0DA-2E501C105E30}" dt="2023-05-16T23:20:18.440" v="849" actId="20577"/>
          <ac:spMkLst>
            <pc:docMk/>
            <pc:sldMk cId="1792094988" sldId="263"/>
            <ac:spMk id="3" creationId="{00000000-0000-0000-0000-000000000000}"/>
          </ac:spMkLst>
        </pc:spChg>
        <pc:spChg chg="mod">
          <ac:chgData name="TAN Mei Yi [Harrisdale Senior High School]" userId="f9f029c9-d743-4d60-9f2c-e74bdec1ab07" providerId="ADAL" clId="{3B8254D1-732B-4436-A0DA-2E501C105E30}" dt="2023-05-16T00:50:20.001" v="165" actId="207"/>
          <ac:spMkLst>
            <pc:docMk/>
            <pc:sldMk cId="1792094988" sldId="263"/>
            <ac:spMk id="6" creationId="{EFC1138D-3E1F-47F6-B5B4-55C21BE6827A}"/>
          </ac:spMkLst>
        </pc:spChg>
      </pc:sldChg>
      <pc:sldChg chg="addSp delSp modSp add mod delAnim modAnim">
        <pc:chgData name="TAN Mei Yi [Harrisdale Senior High School]" userId="f9f029c9-d743-4d60-9f2c-e74bdec1ab07" providerId="ADAL" clId="{3B8254D1-732B-4436-A0DA-2E501C105E30}" dt="2023-05-16T01:16:41.020" v="621" actId="20577"/>
        <pc:sldMkLst>
          <pc:docMk/>
          <pc:sldMk cId="1411576514" sldId="264"/>
        </pc:sldMkLst>
        <pc:spChg chg="add mod">
          <ac:chgData name="TAN Mei Yi [Harrisdale Senior High School]" userId="f9f029c9-d743-4d60-9f2c-e74bdec1ab07" providerId="ADAL" clId="{3B8254D1-732B-4436-A0DA-2E501C105E30}" dt="2023-05-16T00:48:18.117" v="162"/>
          <ac:spMkLst>
            <pc:docMk/>
            <pc:sldMk cId="1411576514" sldId="264"/>
            <ac:spMk id="2" creationId="{45F95A99-70B8-5A42-4DB3-EB50C3EEF954}"/>
          </ac:spMkLst>
        </pc:spChg>
        <pc:spChg chg="mod">
          <ac:chgData name="TAN Mei Yi [Harrisdale Senior High School]" userId="f9f029c9-d743-4d60-9f2c-e74bdec1ab07" providerId="ADAL" clId="{3B8254D1-732B-4436-A0DA-2E501C105E30}" dt="2023-05-16T01:09:29.203" v="469" actId="207"/>
          <ac:spMkLst>
            <pc:docMk/>
            <pc:sldMk cId="1411576514" sldId="264"/>
            <ac:spMk id="3" creationId="{00000000-0000-0000-0000-000000000000}"/>
          </ac:spMkLst>
        </pc:spChg>
        <pc:spChg chg="mod">
          <ac:chgData name="TAN Mei Yi [Harrisdale Senior High School]" userId="f9f029c9-d743-4d60-9f2c-e74bdec1ab07" providerId="ADAL" clId="{3B8254D1-732B-4436-A0DA-2E501C105E30}" dt="2023-05-16T01:09:19.911" v="467" actId="207"/>
          <ac:spMkLst>
            <pc:docMk/>
            <pc:sldMk cId="1411576514" sldId="264"/>
            <ac:spMk id="4" creationId="{CA36A7FA-CBEB-41A0-A943-15FEF74F7CCF}"/>
          </ac:spMkLst>
        </pc:spChg>
        <pc:spChg chg="mod">
          <ac:chgData name="TAN Mei Yi [Harrisdale Senior High School]" userId="f9f029c9-d743-4d60-9f2c-e74bdec1ab07" providerId="ADAL" clId="{3B8254D1-732B-4436-A0DA-2E501C105E30}" dt="2023-05-16T01:13:24.139" v="594" actId="20577"/>
          <ac:spMkLst>
            <pc:docMk/>
            <pc:sldMk cId="1411576514" sldId="264"/>
            <ac:spMk id="5" creationId="{8DFB22D4-88E6-43EE-980A-FEDCD8A2D0EF}"/>
          </ac:spMkLst>
        </pc:spChg>
        <pc:spChg chg="del">
          <ac:chgData name="TAN Mei Yi [Harrisdale Senior High School]" userId="f9f029c9-d743-4d60-9f2c-e74bdec1ab07" providerId="ADAL" clId="{3B8254D1-732B-4436-A0DA-2E501C105E30}" dt="2023-05-16T00:48:17.831" v="161" actId="478"/>
          <ac:spMkLst>
            <pc:docMk/>
            <pc:sldMk cId="1411576514" sldId="264"/>
            <ac:spMk id="6" creationId="{94F7F238-DC3F-4626-8891-562BA63C744E}"/>
          </ac:spMkLst>
        </pc:spChg>
        <pc:spChg chg="mod">
          <ac:chgData name="TAN Mei Yi [Harrisdale Senior High School]" userId="f9f029c9-d743-4d60-9f2c-e74bdec1ab07" providerId="ADAL" clId="{3B8254D1-732B-4436-A0DA-2E501C105E30}" dt="2023-05-16T01:09:19.911" v="467" actId="207"/>
          <ac:spMkLst>
            <pc:docMk/>
            <pc:sldMk cId="1411576514" sldId="264"/>
            <ac:spMk id="7" creationId="{D9075F0B-7851-4B35-BE04-157A0921BF4C}"/>
          </ac:spMkLst>
        </pc:spChg>
        <pc:spChg chg="mod">
          <ac:chgData name="TAN Mei Yi [Harrisdale Senior High School]" userId="f9f029c9-d743-4d60-9f2c-e74bdec1ab07" providerId="ADAL" clId="{3B8254D1-732B-4436-A0DA-2E501C105E30}" dt="2023-05-16T01:09:19.911" v="467" actId="207"/>
          <ac:spMkLst>
            <pc:docMk/>
            <pc:sldMk cId="1411576514" sldId="264"/>
            <ac:spMk id="8" creationId="{3385B559-E84E-4298-817F-4A57CD3D23AB}"/>
          </ac:spMkLst>
        </pc:spChg>
        <pc:spChg chg="add mod">
          <ac:chgData name="TAN Mei Yi [Harrisdale Senior High School]" userId="f9f029c9-d743-4d60-9f2c-e74bdec1ab07" providerId="ADAL" clId="{3B8254D1-732B-4436-A0DA-2E501C105E30}" dt="2023-05-16T01:11:12.531" v="513" actId="20577"/>
          <ac:spMkLst>
            <pc:docMk/>
            <pc:sldMk cId="1411576514" sldId="264"/>
            <ac:spMk id="9" creationId="{D1FF548D-06A7-2E46-2B39-DF9367A2E391}"/>
          </ac:spMkLst>
        </pc:spChg>
        <pc:spChg chg="add del mod">
          <ac:chgData name="TAN Mei Yi [Harrisdale Senior High School]" userId="f9f029c9-d743-4d60-9f2c-e74bdec1ab07" providerId="ADAL" clId="{3B8254D1-732B-4436-A0DA-2E501C105E30}" dt="2023-05-16T01:13:34.270" v="597" actId="478"/>
          <ac:spMkLst>
            <pc:docMk/>
            <pc:sldMk cId="1411576514" sldId="264"/>
            <ac:spMk id="10" creationId="{A83AFEF0-5B07-7F69-D579-61AF1646B90C}"/>
          </ac:spMkLst>
        </pc:spChg>
        <pc:spChg chg="add mod">
          <ac:chgData name="TAN Mei Yi [Harrisdale Senior High School]" userId="f9f029c9-d743-4d60-9f2c-e74bdec1ab07" providerId="ADAL" clId="{3B8254D1-732B-4436-A0DA-2E501C105E30}" dt="2023-05-16T01:14:14.559" v="613" actId="20577"/>
          <ac:spMkLst>
            <pc:docMk/>
            <pc:sldMk cId="1411576514" sldId="264"/>
            <ac:spMk id="11" creationId="{EB7F3EE1-BF01-B0AF-21FD-5B500867204E}"/>
          </ac:spMkLst>
        </pc:spChg>
        <pc:spChg chg="add mod">
          <ac:chgData name="TAN Mei Yi [Harrisdale Senior High School]" userId="f9f029c9-d743-4d60-9f2c-e74bdec1ab07" providerId="ADAL" clId="{3B8254D1-732B-4436-A0DA-2E501C105E30}" dt="2023-05-16T01:16:41.020" v="621" actId="20577"/>
          <ac:spMkLst>
            <pc:docMk/>
            <pc:sldMk cId="1411576514" sldId="264"/>
            <ac:spMk id="12" creationId="{E62EB8F8-E2FB-4A24-566A-DF5C717DCAC3}"/>
          </ac:spMkLst>
        </pc:spChg>
      </pc:sldChg>
      <pc:sldChg chg="addSp delSp modSp add mod">
        <pc:chgData name="TAN Mei Yi [Harrisdale Senior High School]" userId="f9f029c9-d743-4d60-9f2c-e74bdec1ab07" providerId="ADAL" clId="{3B8254D1-732B-4436-A0DA-2E501C105E30}" dt="2023-05-17T02:30:23.737" v="1255"/>
        <pc:sldMkLst>
          <pc:docMk/>
          <pc:sldMk cId="658558154" sldId="265"/>
        </pc:sldMkLst>
        <pc:spChg chg="add mod">
          <ac:chgData name="TAN Mei Yi [Harrisdale Senior High School]" userId="f9f029c9-d743-4d60-9f2c-e74bdec1ab07" providerId="ADAL" clId="{3B8254D1-732B-4436-A0DA-2E501C105E30}" dt="2023-05-17T02:27:15.124" v="1207"/>
          <ac:spMkLst>
            <pc:docMk/>
            <pc:sldMk cId="658558154" sldId="265"/>
            <ac:spMk id="2" creationId="{298BE0AC-8E9D-EE84-EF38-A5468C10480C}"/>
          </ac:spMkLst>
        </pc:spChg>
        <pc:spChg chg="del">
          <ac:chgData name="TAN Mei Yi [Harrisdale Senior High School]" userId="f9f029c9-d743-4d60-9f2c-e74bdec1ab07" providerId="ADAL" clId="{3B8254D1-732B-4436-A0DA-2E501C105E30}" dt="2023-05-17T02:27:14.787" v="1206" actId="478"/>
          <ac:spMkLst>
            <pc:docMk/>
            <pc:sldMk cId="658558154" sldId="265"/>
            <ac:spMk id="4" creationId="{363005A3-DBC4-4095-B2E9-149391BAEB86}"/>
          </ac:spMkLst>
        </pc:spChg>
        <pc:spChg chg="mod">
          <ac:chgData name="TAN Mei Yi [Harrisdale Senior High School]" userId="f9f029c9-d743-4d60-9f2c-e74bdec1ab07" providerId="ADAL" clId="{3B8254D1-732B-4436-A0DA-2E501C105E30}" dt="2023-05-17T02:30:23.737" v="1255"/>
          <ac:spMkLst>
            <pc:docMk/>
            <pc:sldMk cId="658558154" sldId="265"/>
            <ac:spMk id="5" creationId="{E3F6E5EC-1899-42B2-AC22-EEBA7743568B}"/>
          </ac:spMkLst>
        </pc:spChg>
      </pc:sldChg>
      <pc:sldChg chg="del">
        <pc:chgData name="TAN Mei Yi [Harrisdale Senior High School]" userId="f9f029c9-d743-4d60-9f2c-e74bdec1ab07" providerId="ADAL" clId="{3B8254D1-732B-4436-A0DA-2E501C105E30}" dt="2023-05-16T00:51:16.800" v="168" actId="47"/>
        <pc:sldMkLst>
          <pc:docMk/>
          <pc:sldMk cId="829320255" sldId="265"/>
        </pc:sldMkLst>
      </pc:sldChg>
      <pc:sldChg chg="del">
        <pc:chgData name="TAN Mei Yi [Harrisdale Senior High School]" userId="f9f029c9-d743-4d60-9f2c-e74bdec1ab07" providerId="ADAL" clId="{3B8254D1-732B-4436-A0DA-2E501C105E30}" dt="2023-05-16T00:51:16.800" v="168" actId="47"/>
        <pc:sldMkLst>
          <pc:docMk/>
          <pc:sldMk cId="4092383297" sldId="266"/>
        </pc:sldMkLst>
      </pc:sldChg>
      <pc:sldChg chg="addSp delSp modSp add mod modAnim">
        <pc:chgData name="TAN Mei Yi [Harrisdale Senior High School]" userId="f9f029c9-d743-4d60-9f2c-e74bdec1ab07" providerId="ADAL" clId="{3B8254D1-732B-4436-A0DA-2E501C105E30}" dt="2023-05-17T02:46:00.514" v="1368" actId="20577"/>
        <pc:sldMkLst>
          <pc:docMk/>
          <pc:sldMk cId="2107905157" sldId="268"/>
        </pc:sldMkLst>
        <pc:spChg chg="add mod">
          <ac:chgData name="TAN Mei Yi [Harrisdale Senior High School]" userId="f9f029c9-d743-4d60-9f2c-e74bdec1ab07" providerId="ADAL" clId="{3B8254D1-732B-4436-A0DA-2E501C105E30}" dt="2023-05-17T02:27:36.584" v="1216"/>
          <ac:spMkLst>
            <pc:docMk/>
            <pc:sldMk cId="2107905157" sldId="268"/>
            <ac:spMk id="2" creationId="{F0ECA360-5897-D67C-0B60-CE7329798F9D}"/>
          </ac:spMkLst>
        </pc:spChg>
        <pc:spChg chg="mod">
          <ac:chgData name="TAN Mei Yi [Harrisdale Senior High School]" userId="f9f029c9-d743-4d60-9f2c-e74bdec1ab07" providerId="ADAL" clId="{3B8254D1-732B-4436-A0DA-2E501C105E30}" dt="2023-05-17T02:46:00.514" v="1368" actId="20577"/>
          <ac:spMkLst>
            <pc:docMk/>
            <pc:sldMk cId="2107905157" sldId="268"/>
            <ac:spMk id="3" creationId="{B229B65E-BFCD-49FF-B4D9-98312C6CCD08}"/>
          </ac:spMkLst>
        </pc:spChg>
        <pc:spChg chg="del">
          <ac:chgData name="TAN Mei Yi [Harrisdale Senior High School]" userId="f9f029c9-d743-4d60-9f2c-e74bdec1ab07" providerId="ADAL" clId="{3B8254D1-732B-4436-A0DA-2E501C105E30}" dt="2023-05-17T02:27:39.251" v="1217" actId="478"/>
          <ac:spMkLst>
            <pc:docMk/>
            <pc:sldMk cId="2107905157" sldId="268"/>
            <ac:spMk id="4" creationId="{640EDBC0-B055-42DC-99C4-3D69FBE2EFBD}"/>
          </ac:spMkLst>
        </pc:spChg>
      </pc:sldChg>
      <pc:sldChg chg="del">
        <pc:chgData name="TAN Mei Yi [Harrisdale Senior High School]" userId="f9f029c9-d743-4d60-9f2c-e74bdec1ab07" providerId="ADAL" clId="{3B8254D1-732B-4436-A0DA-2E501C105E30}" dt="2023-05-16T00:51:16.800" v="168" actId="47"/>
        <pc:sldMkLst>
          <pc:docMk/>
          <pc:sldMk cId="3899071999" sldId="268"/>
        </pc:sldMkLst>
      </pc:sldChg>
      <pc:sldChg chg="del">
        <pc:chgData name="TAN Mei Yi [Harrisdale Senior High School]" userId="f9f029c9-d743-4d60-9f2c-e74bdec1ab07" providerId="ADAL" clId="{3B8254D1-732B-4436-A0DA-2E501C105E30}" dt="2023-05-16T00:51:16.800" v="168" actId="47"/>
        <pc:sldMkLst>
          <pc:docMk/>
          <pc:sldMk cId="72819990" sldId="285"/>
        </pc:sldMkLst>
      </pc:sldChg>
      <pc:sldChg chg="modSp mod">
        <pc:chgData name="TAN Mei Yi [Harrisdale Senior High School]" userId="f9f029c9-d743-4d60-9f2c-e74bdec1ab07" providerId="ADAL" clId="{3B8254D1-732B-4436-A0DA-2E501C105E30}" dt="2023-05-17T02:28:26.382" v="1241" actId="5793"/>
        <pc:sldMkLst>
          <pc:docMk/>
          <pc:sldMk cId="3000480193" sldId="288"/>
        </pc:sldMkLst>
        <pc:spChg chg="mod">
          <ac:chgData name="TAN Mei Yi [Harrisdale Senior High School]" userId="f9f029c9-d743-4d60-9f2c-e74bdec1ab07" providerId="ADAL" clId="{3B8254D1-732B-4436-A0DA-2E501C105E30}" dt="2023-05-17T02:28:26.382" v="1241" actId="5793"/>
          <ac:spMkLst>
            <pc:docMk/>
            <pc:sldMk cId="3000480193" sldId="288"/>
            <ac:spMk id="5" creationId="{00000000-0000-0000-0000-000000000000}"/>
          </ac:spMkLst>
        </pc:spChg>
      </pc:sldChg>
      <pc:sldChg chg="del">
        <pc:chgData name="TAN Mei Yi [Harrisdale Senior High School]" userId="f9f029c9-d743-4d60-9f2c-e74bdec1ab07" providerId="ADAL" clId="{3B8254D1-732B-4436-A0DA-2E501C105E30}" dt="2023-05-16T00:51:16.800" v="168" actId="47"/>
        <pc:sldMkLst>
          <pc:docMk/>
          <pc:sldMk cId="64366166" sldId="289"/>
        </pc:sldMkLst>
      </pc:sldChg>
      <pc:sldChg chg="del">
        <pc:chgData name="TAN Mei Yi [Harrisdale Senior High School]" userId="f9f029c9-d743-4d60-9f2c-e74bdec1ab07" providerId="ADAL" clId="{3B8254D1-732B-4436-A0DA-2E501C105E30}" dt="2023-05-16T00:51:16.800" v="168" actId="47"/>
        <pc:sldMkLst>
          <pc:docMk/>
          <pc:sldMk cId="1267642608" sldId="290"/>
        </pc:sldMkLst>
      </pc:sldChg>
      <pc:sldChg chg="del">
        <pc:chgData name="TAN Mei Yi [Harrisdale Senior High School]" userId="f9f029c9-d743-4d60-9f2c-e74bdec1ab07" providerId="ADAL" clId="{3B8254D1-732B-4436-A0DA-2E501C105E30}" dt="2023-05-16T00:51:16.800" v="168" actId="47"/>
        <pc:sldMkLst>
          <pc:docMk/>
          <pc:sldMk cId="2734597158" sldId="291"/>
        </pc:sldMkLst>
      </pc:sldChg>
      <pc:sldChg chg="modSp mod">
        <pc:chgData name="TAN Mei Yi [Harrisdale Senior High School]" userId="f9f029c9-d743-4d60-9f2c-e74bdec1ab07" providerId="ADAL" clId="{3B8254D1-732B-4436-A0DA-2E501C105E30}" dt="2023-05-17T02:26:12.060" v="1201" actId="113"/>
        <pc:sldMkLst>
          <pc:docMk/>
          <pc:sldMk cId="2226349418" sldId="292"/>
        </pc:sldMkLst>
        <pc:spChg chg="mod">
          <ac:chgData name="TAN Mei Yi [Harrisdale Senior High School]" userId="f9f029c9-d743-4d60-9f2c-e74bdec1ab07" providerId="ADAL" clId="{3B8254D1-732B-4436-A0DA-2E501C105E30}" dt="2023-05-17T02:26:12.060" v="1201" actId="113"/>
          <ac:spMkLst>
            <pc:docMk/>
            <pc:sldMk cId="2226349418" sldId="292"/>
            <ac:spMk id="21" creationId="{8E7845BC-DC72-44E1-BABF-6AFB4DC3022D}"/>
          </ac:spMkLst>
        </pc:spChg>
      </pc:sldChg>
      <pc:sldChg chg="del">
        <pc:chgData name="TAN Mei Yi [Harrisdale Senior High School]" userId="f9f029c9-d743-4d60-9f2c-e74bdec1ab07" providerId="ADAL" clId="{3B8254D1-732B-4436-A0DA-2E501C105E30}" dt="2023-05-16T00:51:16.800" v="168" actId="47"/>
        <pc:sldMkLst>
          <pc:docMk/>
          <pc:sldMk cId="3106532549" sldId="307"/>
        </pc:sldMkLst>
      </pc:sldChg>
      <pc:sldChg chg="del">
        <pc:chgData name="TAN Mei Yi [Harrisdale Senior High School]" userId="f9f029c9-d743-4d60-9f2c-e74bdec1ab07" providerId="ADAL" clId="{3B8254D1-732B-4436-A0DA-2E501C105E30}" dt="2023-05-16T00:51:16.800" v="168" actId="47"/>
        <pc:sldMkLst>
          <pc:docMk/>
          <pc:sldMk cId="4041022850" sldId="309"/>
        </pc:sldMkLst>
      </pc:sldChg>
      <pc:sldChg chg="del">
        <pc:chgData name="TAN Mei Yi [Harrisdale Senior High School]" userId="f9f029c9-d743-4d60-9f2c-e74bdec1ab07" providerId="ADAL" clId="{3B8254D1-732B-4436-A0DA-2E501C105E30}" dt="2023-05-16T00:51:16.800" v="168" actId="47"/>
        <pc:sldMkLst>
          <pc:docMk/>
          <pc:sldMk cId="176469213" sldId="311"/>
        </pc:sldMkLst>
      </pc:sldChg>
      <pc:sldChg chg="del">
        <pc:chgData name="TAN Mei Yi [Harrisdale Senior High School]" userId="f9f029c9-d743-4d60-9f2c-e74bdec1ab07" providerId="ADAL" clId="{3B8254D1-732B-4436-A0DA-2E501C105E30}" dt="2023-05-16T00:51:16.800" v="168" actId="47"/>
        <pc:sldMkLst>
          <pc:docMk/>
          <pc:sldMk cId="224559464" sldId="312"/>
        </pc:sldMkLst>
      </pc:sldChg>
      <pc:sldChg chg="del">
        <pc:chgData name="TAN Mei Yi [Harrisdale Senior High School]" userId="f9f029c9-d743-4d60-9f2c-e74bdec1ab07" providerId="ADAL" clId="{3B8254D1-732B-4436-A0DA-2E501C105E30}" dt="2023-05-16T00:51:16.800" v="168" actId="47"/>
        <pc:sldMkLst>
          <pc:docMk/>
          <pc:sldMk cId="3601221498" sldId="313"/>
        </pc:sldMkLst>
      </pc:sldChg>
      <pc:sldChg chg="del">
        <pc:chgData name="TAN Mei Yi [Harrisdale Senior High School]" userId="f9f029c9-d743-4d60-9f2c-e74bdec1ab07" providerId="ADAL" clId="{3B8254D1-732B-4436-A0DA-2E501C105E30}" dt="2023-05-16T00:51:16.800" v="168" actId="47"/>
        <pc:sldMkLst>
          <pc:docMk/>
          <pc:sldMk cId="499756445" sldId="314"/>
        </pc:sldMkLst>
      </pc:sldChg>
      <pc:sldChg chg="del">
        <pc:chgData name="TAN Mei Yi [Harrisdale Senior High School]" userId="f9f029c9-d743-4d60-9f2c-e74bdec1ab07" providerId="ADAL" clId="{3B8254D1-732B-4436-A0DA-2E501C105E30}" dt="2023-05-16T00:51:16.800" v="168" actId="47"/>
        <pc:sldMkLst>
          <pc:docMk/>
          <pc:sldMk cId="1084010488" sldId="315"/>
        </pc:sldMkLst>
      </pc:sldChg>
      <pc:sldChg chg="del">
        <pc:chgData name="TAN Mei Yi [Harrisdale Senior High School]" userId="f9f029c9-d743-4d60-9f2c-e74bdec1ab07" providerId="ADAL" clId="{3B8254D1-732B-4436-A0DA-2E501C105E30}" dt="2023-05-16T00:51:16.800" v="168" actId="47"/>
        <pc:sldMkLst>
          <pc:docMk/>
          <pc:sldMk cId="2921770988" sldId="316"/>
        </pc:sldMkLst>
      </pc:sldChg>
      <pc:sldChg chg="addSp delSp modSp add mod">
        <pc:chgData name="TAN Mei Yi [Harrisdale Senior High School]" userId="f9f029c9-d743-4d60-9f2c-e74bdec1ab07" providerId="ADAL" clId="{3B8254D1-732B-4436-A0DA-2E501C105E30}" dt="2023-05-16T01:07:34.219" v="387" actId="113"/>
        <pc:sldMkLst>
          <pc:docMk/>
          <pc:sldMk cId="1773869733" sldId="317"/>
        </pc:sldMkLst>
        <pc:spChg chg="add mod">
          <ac:chgData name="TAN Mei Yi [Harrisdale Senior High School]" userId="f9f029c9-d743-4d60-9f2c-e74bdec1ab07" providerId="ADAL" clId="{3B8254D1-732B-4436-A0DA-2E501C105E30}" dt="2023-05-16T00:48:14.076" v="160"/>
          <ac:spMkLst>
            <pc:docMk/>
            <pc:sldMk cId="1773869733" sldId="317"/>
            <ac:spMk id="2" creationId="{5EC228AD-AA46-653C-62C4-F86EBD850180}"/>
          </ac:spMkLst>
        </pc:spChg>
        <pc:spChg chg="mod">
          <ac:chgData name="TAN Mei Yi [Harrisdale Senior High School]" userId="f9f029c9-d743-4d60-9f2c-e74bdec1ab07" providerId="ADAL" clId="{3B8254D1-732B-4436-A0DA-2E501C105E30}" dt="2023-05-16T01:07:34.219" v="387" actId="113"/>
          <ac:spMkLst>
            <pc:docMk/>
            <pc:sldMk cId="1773869733" sldId="317"/>
            <ac:spMk id="3" creationId="{00000000-0000-0000-0000-000000000000}"/>
          </ac:spMkLst>
        </pc:spChg>
        <pc:spChg chg="del">
          <ac:chgData name="TAN Mei Yi [Harrisdale Senior High School]" userId="f9f029c9-d743-4d60-9f2c-e74bdec1ab07" providerId="ADAL" clId="{3B8254D1-732B-4436-A0DA-2E501C105E30}" dt="2023-05-16T00:48:13.680" v="159" actId="478"/>
          <ac:spMkLst>
            <pc:docMk/>
            <pc:sldMk cId="1773869733" sldId="317"/>
            <ac:spMk id="6" creationId="{94F7F238-DC3F-4626-8891-562BA63C744E}"/>
          </ac:spMkLst>
        </pc:spChg>
        <pc:spChg chg="mod">
          <ac:chgData name="TAN Mei Yi [Harrisdale Senior High School]" userId="f9f029c9-d743-4d60-9f2c-e74bdec1ab07" providerId="ADAL" clId="{3B8254D1-732B-4436-A0DA-2E501C105E30}" dt="2023-05-16T01:07:31.969" v="386" actId="207"/>
          <ac:spMkLst>
            <pc:docMk/>
            <pc:sldMk cId="1773869733" sldId="317"/>
            <ac:spMk id="7" creationId="{41E7C050-9B01-4CA0-AB71-3A354178AFF7}"/>
          </ac:spMkLst>
        </pc:spChg>
        <pc:spChg chg="mod">
          <ac:chgData name="TAN Mei Yi [Harrisdale Senior High School]" userId="f9f029c9-d743-4d60-9f2c-e74bdec1ab07" providerId="ADAL" clId="{3B8254D1-732B-4436-A0DA-2E501C105E30}" dt="2023-05-16T01:07:31.969" v="386" actId="207"/>
          <ac:spMkLst>
            <pc:docMk/>
            <pc:sldMk cId="1773869733" sldId="317"/>
            <ac:spMk id="8" creationId="{4BC6BBCA-2C05-4EB6-8F9A-CC88B9B138D2}"/>
          </ac:spMkLst>
        </pc:spChg>
        <pc:spChg chg="mod">
          <ac:chgData name="TAN Mei Yi [Harrisdale Senior High School]" userId="f9f029c9-d743-4d60-9f2c-e74bdec1ab07" providerId="ADAL" clId="{3B8254D1-732B-4436-A0DA-2E501C105E30}" dt="2023-05-16T01:07:31.969" v="386" actId="207"/>
          <ac:spMkLst>
            <pc:docMk/>
            <pc:sldMk cId="1773869733" sldId="317"/>
            <ac:spMk id="9" creationId="{D698C2BA-9118-4D5D-BBC1-7E7E495552AA}"/>
          </ac:spMkLst>
        </pc:spChg>
        <pc:spChg chg="mod">
          <ac:chgData name="TAN Mei Yi [Harrisdale Senior High School]" userId="f9f029c9-d743-4d60-9f2c-e74bdec1ab07" providerId="ADAL" clId="{3B8254D1-732B-4436-A0DA-2E501C105E30}" dt="2023-05-16T01:07:31.969" v="386" actId="207"/>
          <ac:spMkLst>
            <pc:docMk/>
            <pc:sldMk cId="1773869733" sldId="317"/>
            <ac:spMk id="10" creationId="{E7C4F525-E6F7-47F6-B65F-CE5FBDD63DDB}"/>
          </ac:spMkLst>
        </pc:spChg>
      </pc:sldChg>
      <pc:sldChg chg="addSp delSp modSp add mod modAnim">
        <pc:chgData name="TAN Mei Yi [Harrisdale Senior High School]" userId="f9f029c9-d743-4d60-9f2c-e74bdec1ab07" providerId="ADAL" clId="{3B8254D1-732B-4436-A0DA-2E501C105E30}" dt="2023-05-16T23:16:20.173" v="759" actId="6549"/>
        <pc:sldMkLst>
          <pc:docMk/>
          <pc:sldMk cId="3205503026" sldId="318"/>
        </pc:sldMkLst>
        <pc:spChg chg="mod">
          <ac:chgData name="TAN Mei Yi [Harrisdale Senior High School]" userId="f9f029c9-d743-4d60-9f2c-e74bdec1ab07" providerId="ADAL" clId="{3B8254D1-732B-4436-A0DA-2E501C105E30}" dt="2023-05-16T23:16:20.173" v="759" actId="6549"/>
          <ac:spMkLst>
            <pc:docMk/>
            <pc:sldMk cId="3205503026" sldId="318"/>
            <ac:spMk id="4" creationId="{1C303B33-9BC1-43C7-BF5D-5AC0B8B1F40E}"/>
          </ac:spMkLst>
        </pc:spChg>
        <pc:spChg chg="mod">
          <ac:chgData name="TAN Mei Yi [Harrisdale Senior High School]" userId="f9f029c9-d743-4d60-9f2c-e74bdec1ab07" providerId="ADAL" clId="{3B8254D1-732B-4436-A0DA-2E501C105E30}" dt="2023-05-16T00:48:57.606" v="164" actId="1036"/>
          <ac:spMkLst>
            <pc:docMk/>
            <pc:sldMk cId="3205503026" sldId="318"/>
            <ac:spMk id="5" creationId="{5CB09F0A-902B-44E0-ABCB-A2E991ABF71F}"/>
          </ac:spMkLst>
        </pc:spChg>
        <pc:picChg chg="add del mod">
          <ac:chgData name="TAN Mei Yi [Harrisdale Senior High School]" userId="f9f029c9-d743-4d60-9f2c-e74bdec1ab07" providerId="ADAL" clId="{3B8254D1-732B-4436-A0DA-2E501C105E30}" dt="2023-05-16T23:15:06.779" v="719" actId="478"/>
          <ac:picMkLst>
            <pc:docMk/>
            <pc:sldMk cId="3205503026" sldId="318"/>
            <ac:picMk id="3" creationId="{AFE3FEB3-523B-E4EB-2F60-9F0AF9B21317}"/>
          </ac:picMkLst>
        </pc:picChg>
        <pc:picChg chg="add mod">
          <ac:chgData name="TAN Mei Yi [Harrisdale Senior High School]" userId="f9f029c9-d743-4d60-9f2c-e74bdec1ab07" providerId="ADAL" clId="{3B8254D1-732B-4436-A0DA-2E501C105E30}" dt="2023-05-16T23:15:55.857" v="749" actId="1076"/>
          <ac:picMkLst>
            <pc:docMk/>
            <pc:sldMk cId="3205503026" sldId="318"/>
            <ac:picMk id="7" creationId="{8BC66FF1-89A2-7AC5-77DC-3175F770A0CC}"/>
          </ac:picMkLst>
        </pc:picChg>
      </pc:sldChg>
      <pc:sldChg chg="addSp delSp modSp add mod">
        <pc:chgData name="TAN Mei Yi [Harrisdale Senior High School]" userId="f9f029c9-d743-4d60-9f2c-e74bdec1ab07" providerId="ADAL" clId="{3B8254D1-732B-4436-A0DA-2E501C105E30}" dt="2023-05-16T23:20:35.393" v="851" actId="207"/>
        <pc:sldMkLst>
          <pc:docMk/>
          <pc:sldMk cId="3537713335" sldId="319"/>
        </pc:sldMkLst>
        <pc:spChg chg="add mod">
          <ac:chgData name="TAN Mei Yi [Harrisdale Senior High School]" userId="f9f029c9-d743-4d60-9f2c-e74bdec1ab07" providerId="ADAL" clId="{3B8254D1-732B-4436-A0DA-2E501C105E30}" dt="2023-05-16T00:51:07.379" v="167"/>
          <ac:spMkLst>
            <pc:docMk/>
            <pc:sldMk cId="3537713335" sldId="319"/>
            <ac:spMk id="2" creationId="{D747E927-1778-12B8-9777-84E6BC1C3A42}"/>
          </ac:spMkLst>
        </pc:spChg>
        <pc:spChg chg="mod">
          <ac:chgData name="TAN Mei Yi [Harrisdale Senior High School]" userId="f9f029c9-d743-4d60-9f2c-e74bdec1ab07" providerId="ADAL" clId="{3B8254D1-732B-4436-A0DA-2E501C105E30}" dt="2023-05-16T23:20:35.393" v="851" actId="207"/>
          <ac:spMkLst>
            <pc:docMk/>
            <pc:sldMk cId="3537713335" sldId="319"/>
            <ac:spMk id="4" creationId="{CA36A7FA-CBEB-41A0-A943-15FEF74F7CCF}"/>
          </ac:spMkLst>
        </pc:spChg>
        <pc:spChg chg="mod">
          <ac:chgData name="TAN Mei Yi [Harrisdale Senior High School]" userId="f9f029c9-d743-4d60-9f2c-e74bdec1ab07" providerId="ADAL" clId="{3B8254D1-732B-4436-A0DA-2E501C105E30}" dt="2023-05-16T23:20:35.393" v="851" actId="207"/>
          <ac:spMkLst>
            <pc:docMk/>
            <pc:sldMk cId="3537713335" sldId="319"/>
            <ac:spMk id="5" creationId="{8DFB22D4-88E6-43EE-980A-FEDCD8A2D0EF}"/>
          </ac:spMkLst>
        </pc:spChg>
        <pc:spChg chg="del">
          <ac:chgData name="TAN Mei Yi [Harrisdale Senior High School]" userId="f9f029c9-d743-4d60-9f2c-e74bdec1ab07" providerId="ADAL" clId="{3B8254D1-732B-4436-A0DA-2E501C105E30}" dt="2023-05-16T00:51:07.036" v="166" actId="478"/>
          <ac:spMkLst>
            <pc:docMk/>
            <pc:sldMk cId="3537713335" sldId="319"/>
            <ac:spMk id="6" creationId="{94F7F238-DC3F-4626-8891-562BA63C744E}"/>
          </ac:spMkLst>
        </pc:spChg>
        <pc:spChg chg="mod">
          <ac:chgData name="TAN Mei Yi [Harrisdale Senior High School]" userId="f9f029c9-d743-4d60-9f2c-e74bdec1ab07" providerId="ADAL" clId="{3B8254D1-732B-4436-A0DA-2E501C105E30}" dt="2023-05-16T23:20:35.393" v="851" actId="207"/>
          <ac:spMkLst>
            <pc:docMk/>
            <pc:sldMk cId="3537713335" sldId="319"/>
            <ac:spMk id="7" creationId="{D9075F0B-7851-4B35-BE04-157A0921BF4C}"/>
          </ac:spMkLst>
        </pc:spChg>
        <pc:spChg chg="mod">
          <ac:chgData name="TAN Mei Yi [Harrisdale Senior High School]" userId="f9f029c9-d743-4d60-9f2c-e74bdec1ab07" providerId="ADAL" clId="{3B8254D1-732B-4436-A0DA-2E501C105E30}" dt="2023-05-16T23:20:35.393" v="851" actId="207"/>
          <ac:spMkLst>
            <pc:docMk/>
            <pc:sldMk cId="3537713335" sldId="319"/>
            <ac:spMk id="8" creationId="{3385B559-E84E-4298-817F-4A57CD3D23AB}"/>
          </ac:spMkLst>
        </pc:spChg>
        <pc:spChg chg="mod">
          <ac:chgData name="TAN Mei Yi [Harrisdale Senior High School]" userId="f9f029c9-d743-4d60-9f2c-e74bdec1ab07" providerId="ADAL" clId="{3B8254D1-732B-4436-A0DA-2E501C105E30}" dt="2023-05-16T23:20:35.393" v="851" actId="207"/>
          <ac:spMkLst>
            <pc:docMk/>
            <pc:sldMk cId="3537713335" sldId="319"/>
            <ac:spMk id="9" creationId="{7F532D3B-CEE7-4577-A10D-1BD9760754E2}"/>
          </ac:spMkLst>
        </pc:spChg>
      </pc:sldChg>
      <pc:sldChg chg="addSp delSp modSp add mod modAnim">
        <pc:chgData name="TAN Mei Yi [Harrisdale Senior High School]" userId="f9f029c9-d743-4d60-9f2c-e74bdec1ab07" providerId="ADAL" clId="{3B8254D1-732B-4436-A0DA-2E501C105E30}" dt="2023-05-17T02:13:57.100" v="1041" actId="20577"/>
        <pc:sldMkLst>
          <pc:docMk/>
          <pc:sldMk cId="3503087137" sldId="320"/>
        </pc:sldMkLst>
        <pc:spChg chg="del">
          <ac:chgData name="TAN Mei Yi [Harrisdale Senior High School]" userId="f9f029c9-d743-4d60-9f2c-e74bdec1ab07" providerId="ADAL" clId="{3B8254D1-732B-4436-A0DA-2E501C105E30}" dt="2023-05-17T01:23:04.115" v="853" actId="478"/>
          <ac:spMkLst>
            <pc:docMk/>
            <pc:sldMk cId="3503087137" sldId="320"/>
            <ac:spMk id="2" creationId="{00000000-0000-0000-0000-000000000000}"/>
          </ac:spMkLst>
        </pc:spChg>
        <pc:spChg chg="mod">
          <ac:chgData name="TAN Mei Yi [Harrisdale Senior High School]" userId="f9f029c9-d743-4d60-9f2c-e74bdec1ab07" providerId="ADAL" clId="{3B8254D1-732B-4436-A0DA-2E501C105E30}" dt="2023-05-17T02:10:28.788" v="1014" actId="20577"/>
          <ac:spMkLst>
            <pc:docMk/>
            <pc:sldMk cId="3503087137" sldId="320"/>
            <ac:spMk id="3" creationId="{00000000-0000-0000-0000-000000000000}"/>
          </ac:spMkLst>
        </pc:spChg>
        <pc:spChg chg="add del mod">
          <ac:chgData name="TAN Mei Yi [Harrisdale Senior High School]" userId="f9f029c9-d743-4d60-9f2c-e74bdec1ab07" providerId="ADAL" clId="{3B8254D1-732B-4436-A0DA-2E501C105E30}" dt="2023-05-17T01:23:06.463" v="854" actId="478"/>
          <ac:spMkLst>
            <pc:docMk/>
            <pc:sldMk cId="3503087137" sldId="320"/>
            <ac:spMk id="5" creationId="{7C0E7542-F11D-67FF-9989-359E20FAC405}"/>
          </ac:spMkLst>
        </pc:spChg>
        <pc:spChg chg="add mod">
          <ac:chgData name="TAN Mei Yi [Harrisdale Senior High School]" userId="f9f029c9-d743-4d60-9f2c-e74bdec1ab07" providerId="ADAL" clId="{3B8254D1-732B-4436-A0DA-2E501C105E30}" dt="2023-05-17T01:24:03.611" v="880" actId="20577"/>
          <ac:spMkLst>
            <pc:docMk/>
            <pc:sldMk cId="3503087137" sldId="320"/>
            <ac:spMk id="6" creationId="{053CFA68-FF5F-E1DC-001B-69854D1B5CF9}"/>
          </ac:spMkLst>
        </pc:spChg>
        <pc:spChg chg="mod">
          <ac:chgData name="TAN Mei Yi [Harrisdale Senior High School]" userId="f9f029c9-d743-4d60-9f2c-e74bdec1ab07" providerId="ADAL" clId="{3B8254D1-732B-4436-A0DA-2E501C105E30}" dt="2023-05-17T01:24:53.715" v="881" actId="1076"/>
          <ac:spMkLst>
            <pc:docMk/>
            <pc:sldMk cId="3503087137" sldId="320"/>
            <ac:spMk id="8" creationId="{00000000-0000-0000-0000-000000000000}"/>
          </ac:spMkLst>
        </pc:spChg>
        <pc:spChg chg="mod">
          <ac:chgData name="TAN Mei Yi [Harrisdale Senior High School]" userId="f9f029c9-d743-4d60-9f2c-e74bdec1ab07" providerId="ADAL" clId="{3B8254D1-732B-4436-A0DA-2E501C105E30}" dt="2023-05-17T01:24:53.715" v="881" actId="1076"/>
          <ac:spMkLst>
            <pc:docMk/>
            <pc:sldMk cId="3503087137" sldId="320"/>
            <ac:spMk id="9" creationId="{00000000-0000-0000-0000-000000000000}"/>
          </ac:spMkLst>
        </pc:spChg>
        <pc:spChg chg="mod">
          <ac:chgData name="TAN Mei Yi [Harrisdale Senior High School]" userId="f9f029c9-d743-4d60-9f2c-e74bdec1ab07" providerId="ADAL" clId="{3B8254D1-732B-4436-A0DA-2E501C105E30}" dt="2023-05-17T02:13:57.100" v="1041" actId="20577"/>
          <ac:spMkLst>
            <pc:docMk/>
            <pc:sldMk cId="3503087137" sldId="320"/>
            <ac:spMk id="10" creationId="{00000000-0000-0000-0000-000000000000}"/>
          </ac:spMkLst>
        </pc:spChg>
      </pc:sldChg>
      <pc:sldChg chg="addSp delSp modSp add mod modAnim">
        <pc:chgData name="TAN Mei Yi [Harrisdale Senior High School]" userId="f9f029c9-d743-4d60-9f2c-e74bdec1ab07" providerId="ADAL" clId="{3B8254D1-732B-4436-A0DA-2E501C105E30}" dt="2023-05-17T02:21:25.680" v="1191" actId="207"/>
        <pc:sldMkLst>
          <pc:docMk/>
          <pc:sldMk cId="3778216161" sldId="321"/>
        </pc:sldMkLst>
        <pc:spChg chg="add mod">
          <ac:chgData name="TAN Mei Yi [Harrisdale Senior High School]" userId="f9f029c9-d743-4d60-9f2c-e74bdec1ab07" providerId="ADAL" clId="{3B8254D1-732B-4436-A0DA-2E501C105E30}" dt="2023-05-17T01:30:50.348" v="912"/>
          <ac:spMkLst>
            <pc:docMk/>
            <pc:sldMk cId="3778216161" sldId="321"/>
            <ac:spMk id="2" creationId="{FA55D207-8E50-12B3-462A-163829F5B704}"/>
          </ac:spMkLst>
        </pc:spChg>
        <pc:spChg chg="mod">
          <ac:chgData name="TAN Mei Yi [Harrisdale Senior High School]" userId="f9f029c9-d743-4d60-9f2c-e74bdec1ab07" providerId="ADAL" clId="{3B8254D1-732B-4436-A0DA-2E501C105E30}" dt="2023-05-17T02:21:18.568" v="1190" actId="113"/>
          <ac:spMkLst>
            <pc:docMk/>
            <pc:sldMk cId="3778216161" sldId="321"/>
            <ac:spMk id="3" creationId="{00000000-0000-0000-0000-000000000000}"/>
          </ac:spMkLst>
        </pc:spChg>
        <pc:spChg chg="del">
          <ac:chgData name="TAN Mei Yi [Harrisdale Senior High School]" userId="f9f029c9-d743-4d60-9f2c-e74bdec1ab07" providerId="ADAL" clId="{3B8254D1-732B-4436-A0DA-2E501C105E30}" dt="2023-05-17T01:30:50.147" v="911" actId="478"/>
          <ac:spMkLst>
            <pc:docMk/>
            <pc:sldMk cId="3778216161" sldId="321"/>
            <ac:spMk id="6" creationId="{1F467A56-FDAC-485E-A1F0-AB7AEB1360BA}"/>
          </ac:spMkLst>
        </pc:spChg>
        <pc:spChg chg="mod">
          <ac:chgData name="TAN Mei Yi [Harrisdale Senior High School]" userId="f9f029c9-d743-4d60-9f2c-e74bdec1ab07" providerId="ADAL" clId="{3B8254D1-732B-4436-A0DA-2E501C105E30}" dt="2023-05-17T02:21:25.680" v="1191" actId="207"/>
          <ac:spMkLst>
            <pc:docMk/>
            <pc:sldMk cId="3778216161" sldId="321"/>
            <ac:spMk id="7" creationId="{FC9CD21F-0F14-4E87-B30D-055DEE7EAE21}"/>
          </ac:spMkLst>
        </pc:spChg>
        <pc:spChg chg="mod">
          <ac:chgData name="TAN Mei Yi [Harrisdale Senior High School]" userId="f9f029c9-d743-4d60-9f2c-e74bdec1ab07" providerId="ADAL" clId="{3B8254D1-732B-4436-A0DA-2E501C105E30}" dt="2023-05-17T02:21:25.680" v="1191" actId="207"/>
          <ac:spMkLst>
            <pc:docMk/>
            <pc:sldMk cId="3778216161" sldId="321"/>
            <ac:spMk id="8" creationId="{A330FB63-C0DC-4248-AE49-42A9A8DD7C0D}"/>
          </ac:spMkLst>
        </pc:spChg>
        <pc:spChg chg="mod">
          <ac:chgData name="TAN Mei Yi [Harrisdale Senior High School]" userId="f9f029c9-d743-4d60-9f2c-e74bdec1ab07" providerId="ADAL" clId="{3B8254D1-732B-4436-A0DA-2E501C105E30}" dt="2023-05-17T02:21:25.680" v="1191" actId="207"/>
          <ac:spMkLst>
            <pc:docMk/>
            <pc:sldMk cId="3778216161" sldId="321"/>
            <ac:spMk id="9" creationId="{183D7A7C-EB38-4868-B8CB-D1F678AC4307}"/>
          </ac:spMkLst>
        </pc:spChg>
        <pc:spChg chg="mod">
          <ac:chgData name="TAN Mei Yi [Harrisdale Senior High School]" userId="f9f029c9-d743-4d60-9f2c-e74bdec1ab07" providerId="ADAL" clId="{3B8254D1-732B-4436-A0DA-2E501C105E30}" dt="2023-05-17T02:21:25.680" v="1191" actId="207"/>
          <ac:spMkLst>
            <pc:docMk/>
            <pc:sldMk cId="3778216161" sldId="321"/>
            <ac:spMk id="10" creationId="{3AE0236D-C8E1-4DD3-975A-485F2BE39502}"/>
          </ac:spMkLst>
        </pc:spChg>
      </pc:sldChg>
      <pc:sldChg chg="add">
        <pc:chgData name="TAN Mei Yi [Harrisdale Senior High School]" userId="f9f029c9-d743-4d60-9f2c-e74bdec1ab07" providerId="ADAL" clId="{3B8254D1-732B-4436-A0DA-2E501C105E30}" dt="2023-05-17T02:26:21.520" v="1202"/>
        <pc:sldMkLst>
          <pc:docMk/>
          <pc:sldMk cId="3841833187" sldId="322"/>
        </pc:sldMkLst>
      </pc:sldChg>
      <pc:sldChg chg="addSp delSp modSp add mod modAnim">
        <pc:chgData name="TAN Mei Yi [Harrisdale Senior High School]" userId="f9f029c9-d743-4d60-9f2c-e74bdec1ab07" providerId="ADAL" clId="{3B8254D1-732B-4436-A0DA-2E501C105E30}" dt="2023-05-17T02:29:00.269" v="1245" actId="207"/>
        <pc:sldMkLst>
          <pc:docMk/>
          <pc:sldMk cId="66020086" sldId="323"/>
        </pc:sldMkLst>
        <pc:spChg chg="add mod">
          <ac:chgData name="TAN Mei Yi [Harrisdale Senior High School]" userId="f9f029c9-d743-4d60-9f2c-e74bdec1ab07" providerId="ADAL" clId="{3B8254D1-732B-4436-A0DA-2E501C105E30}" dt="2023-05-17T02:27:07.971" v="1205"/>
          <ac:spMkLst>
            <pc:docMk/>
            <pc:sldMk cId="66020086" sldId="323"/>
            <ac:spMk id="2" creationId="{E27EF1A8-D9A9-03CC-B363-190D3583AAE2}"/>
          </ac:spMkLst>
        </pc:spChg>
        <pc:spChg chg="mod">
          <ac:chgData name="TAN Mei Yi [Harrisdale Senior High School]" userId="f9f029c9-d743-4d60-9f2c-e74bdec1ab07" providerId="ADAL" clId="{3B8254D1-732B-4436-A0DA-2E501C105E30}" dt="2023-05-17T02:29:00.269" v="1245" actId="207"/>
          <ac:spMkLst>
            <pc:docMk/>
            <pc:sldMk cId="66020086" sldId="323"/>
            <ac:spMk id="3" creationId="{88FF8FB5-EC5E-4674-85CF-4690E543731E}"/>
          </ac:spMkLst>
        </pc:spChg>
        <pc:spChg chg="del">
          <ac:chgData name="TAN Mei Yi [Harrisdale Senior High School]" userId="f9f029c9-d743-4d60-9f2c-e74bdec1ab07" providerId="ADAL" clId="{3B8254D1-732B-4436-A0DA-2E501C105E30}" dt="2023-05-17T02:27:07.691" v="1204" actId="478"/>
          <ac:spMkLst>
            <pc:docMk/>
            <pc:sldMk cId="66020086" sldId="323"/>
            <ac:spMk id="4" creationId="{363005A3-DBC4-4095-B2E9-149391BAEB86}"/>
          </ac:spMkLst>
        </pc:spChg>
      </pc:sldChg>
      <pc:sldChg chg="addSp delSp modSp add mod">
        <pc:chgData name="TAN Mei Yi [Harrisdale Senior High School]" userId="f9f029c9-d743-4d60-9f2c-e74bdec1ab07" providerId="ADAL" clId="{3B8254D1-732B-4436-A0DA-2E501C105E30}" dt="2023-05-17T02:30:46.503" v="1258" actId="115"/>
        <pc:sldMkLst>
          <pc:docMk/>
          <pc:sldMk cId="275857428" sldId="324"/>
        </pc:sldMkLst>
        <pc:spChg chg="add mod">
          <ac:chgData name="TAN Mei Yi [Harrisdale Senior High School]" userId="f9f029c9-d743-4d60-9f2c-e74bdec1ab07" providerId="ADAL" clId="{3B8254D1-732B-4436-A0DA-2E501C105E30}" dt="2023-05-17T02:27:19.983" v="1209"/>
          <ac:spMkLst>
            <pc:docMk/>
            <pc:sldMk cId="275857428" sldId="324"/>
            <ac:spMk id="2" creationId="{FC75C118-19FA-3B5D-0DC7-C653F5418559}"/>
          </ac:spMkLst>
        </pc:spChg>
        <pc:spChg chg="mod">
          <ac:chgData name="TAN Mei Yi [Harrisdale Senior High School]" userId="f9f029c9-d743-4d60-9f2c-e74bdec1ab07" providerId="ADAL" clId="{3B8254D1-732B-4436-A0DA-2E501C105E30}" dt="2023-05-17T02:30:46.503" v="1258" actId="115"/>
          <ac:spMkLst>
            <pc:docMk/>
            <pc:sldMk cId="275857428" sldId="324"/>
            <ac:spMk id="3" creationId="{00000000-0000-0000-0000-000000000000}"/>
          </ac:spMkLst>
        </pc:spChg>
        <pc:spChg chg="del">
          <ac:chgData name="TAN Mei Yi [Harrisdale Senior High School]" userId="f9f029c9-d743-4d60-9f2c-e74bdec1ab07" providerId="ADAL" clId="{3B8254D1-732B-4436-A0DA-2E501C105E30}" dt="2023-05-17T02:27:19.731" v="1208" actId="478"/>
          <ac:spMkLst>
            <pc:docMk/>
            <pc:sldMk cId="275857428" sldId="324"/>
            <ac:spMk id="6" creationId="{D989A801-9247-493B-9867-BB4B71033E7B}"/>
          </ac:spMkLst>
        </pc:spChg>
      </pc:sldChg>
      <pc:sldChg chg="addSp delSp modSp add mod modAnim">
        <pc:chgData name="TAN Mei Yi [Harrisdale Senior High School]" userId="f9f029c9-d743-4d60-9f2c-e74bdec1ab07" providerId="ADAL" clId="{3B8254D1-732B-4436-A0DA-2E501C105E30}" dt="2023-05-17T02:58:35.112" v="1409"/>
        <pc:sldMkLst>
          <pc:docMk/>
          <pc:sldMk cId="3269088832" sldId="325"/>
        </pc:sldMkLst>
        <pc:spChg chg="add mod">
          <ac:chgData name="TAN Mei Yi [Harrisdale Senior High School]" userId="f9f029c9-d743-4d60-9f2c-e74bdec1ab07" providerId="ADAL" clId="{3B8254D1-732B-4436-A0DA-2E501C105E30}" dt="2023-05-17T02:27:25.216" v="1211"/>
          <ac:spMkLst>
            <pc:docMk/>
            <pc:sldMk cId="3269088832" sldId="325"/>
            <ac:spMk id="2" creationId="{38C34890-02C6-25B2-F81B-F65B84A4353B}"/>
          </ac:spMkLst>
        </pc:spChg>
        <pc:spChg chg="del">
          <ac:chgData name="TAN Mei Yi [Harrisdale Senior High School]" userId="f9f029c9-d743-4d60-9f2c-e74bdec1ab07" providerId="ADAL" clId="{3B8254D1-732B-4436-A0DA-2E501C105E30}" dt="2023-05-17T02:27:24.920" v="1210" actId="478"/>
          <ac:spMkLst>
            <pc:docMk/>
            <pc:sldMk cId="3269088832" sldId="325"/>
            <ac:spMk id="7" creationId="{FC817212-4B0E-4105-A193-6FB1D3C673F7}"/>
          </ac:spMkLst>
        </pc:spChg>
        <pc:spChg chg="mod">
          <ac:chgData name="TAN Mei Yi [Harrisdale Senior High School]" userId="f9f029c9-d743-4d60-9f2c-e74bdec1ab07" providerId="ADAL" clId="{3B8254D1-732B-4436-A0DA-2E501C105E30}" dt="2023-05-17T02:31:53.098" v="1287" actId="113"/>
          <ac:spMkLst>
            <pc:docMk/>
            <pc:sldMk cId="3269088832" sldId="325"/>
            <ac:spMk id="12" creationId="{00000000-0000-0000-0000-000000000000}"/>
          </ac:spMkLst>
        </pc:spChg>
        <pc:spChg chg="mod">
          <ac:chgData name="TAN Mei Yi [Harrisdale Senior High School]" userId="f9f029c9-d743-4d60-9f2c-e74bdec1ab07" providerId="ADAL" clId="{3B8254D1-732B-4436-A0DA-2E501C105E30}" dt="2023-05-17T02:32:26.624" v="1293"/>
          <ac:spMkLst>
            <pc:docMk/>
            <pc:sldMk cId="3269088832" sldId="325"/>
            <ac:spMk id="13" creationId="{00000000-0000-0000-0000-000000000000}"/>
          </ac:spMkLst>
        </pc:spChg>
      </pc:sldChg>
      <pc:sldChg chg="addSp delSp modSp add mod modAnim">
        <pc:chgData name="TAN Mei Yi [Harrisdale Senior High School]" userId="f9f029c9-d743-4d60-9f2c-e74bdec1ab07" providerId="ADAL" clId="{3B8254D1-732B-4436-A0DA-2E501C105E30}" dt="2023-05-17T02:58:16.832" v="1405"/>
        <pc:sldMkLst>
          <pc:docMk/>
          <pc:sldMk cId="3549203776" sldId="326"/>
        </pc:sldMkLst>
        <pc:spChg chg="add mod">
          <ac:chgData name="TAN Mei Yi [Harrisdale Senior High School]" userId="f9f029c9-d743-4d60-9f2c-e74bdec1ab07" providerId="ADAL" clId="{3B8254D1-732B-4436-A0DA-2E501C105E30}" dt="2023-05-17T02:27:28.745" v="1213"/>
          <ac:spMkLst>
            <pc:docMk/>
            <pc:sldMk cId="3549203776" sldId="326"/>
            <ac:spMk id="2" creationId="{265883A9-38D2-0029-6FF4-746BD672E11D}"/>
          </ac:spMkLst>
        </pc:spChg>
        <pc:spChg chg="mod">
          <ac:chgData name="TAN Mei Yi [Harrisdale Senior High School]" userId="f9f029c9-d743-4d60-9f2c-e74bdec1ab07" providerId="ADAL" clId="{3B8254D1-732B-4436-A0DA-2E501C105E30}" dt="2023-05-17T02:35:35.144" v="1345"/>
          <ac:spMkLst>
            <pc:docMk/>
            <pc:sldMk cId="3549203776" sldId="326"/>
            <ac:spMk id="4" creationId="{00000000-0000-0000-0000-000000000000}"/>
          </ac:spMkLst>
        </pc:spChg>
        <pc:spChg chg="mod">
          <ac:chgData name="TAN Mei Yi [Harrisdale Senior High School]" userId="f9f029c9-d743-4d60-9f2c-e74bdec1ab07" providerId="ADAL" clId="{3B8254D1-732B-4436-A0DA-2E501C105E30}" dt="2023-05-17T02:58:06.935" v="1403" actId="20577"/>
          <ac:spMkLst>
            <pc:docMk/>
            <pc:sldMk cId="3549203776" sldId="326"/>
            <ac:spMk id="5" creationId="{00000000-0000-0000-0000-000000000000}"/>
          </ac:spMkLst>
        </pc:spChg>
        <pc:spChg chg="del">
          <ac:chgData name="TAN Mei Yi [Harrisdale Senior High School]" userId="f9f029c9-d743-4d60-9f2c-e74bdec1ab07" providerId="ADAL" clId="{3B8254D1-732B-4436-A0DA-2E501C105E30}" dt="2023-05-17T02:27:28.418" v="1212" actId="478"/>
          <ac:spMkLst>
            <pc:docMk/>
            <pc:sldMk cId="3549203776" sldId="326"/>
            <ac:spMk id="7" creationId="{21AC36C2-3FC6-4ABF-9059-E2AD01BFFBFC}"/>
          </ac:spMkLst>
        </pc:spChg>
      </pc:sldChg>
      <pc:sldChg chg="addSp delSp modSp add mod modAnim">
        <pc:chgData name="TAN Mei Yi [Harrisdale Senior High School]" userId="f9f029c9-d743-4d60-9f2c-e74bdec1ab07" providerId="ADAL" clId="{3B8254D1-732B-4436-A0DA-2E501C105E30}" dt="2023-05-17T02:47:26.691" v="1369"/>
        <pc:sldMkLst>
          <pc:docMk/>
          <pc:sldMk cId="297438224" sldId="327"/>
        </pc:sldMkLst>
        <pc:spChg chg="add mod">
          <ac:chgData name="TAN Mei Yi [Harrisdale Senior High School]" userId="f9f029c9-d743-4d60-9f2c-e74bdec1ab07" providerId="ADAL" clId="{3B8254D1-732B-4436-A0DA-2E501C105E30}" dt="2023-05-17T02:27:32.499" v="1215"/>
          <ac:spMkLst>
            <pc:docMk/>
            <pc:sldMk cId="297438224" sldId="327"/>
            <ac:spMk id="2" creationId="{EC3419B0-B291-42D5-ED10-875EC114CADF}"/>
          </ac:spMkLst>
        </pc:spChg>
        <pc:spChg chg="mod">
          <ac:chgData name="TAN Mei Yi [Harrisdale Senior High School]" userId="f9f029c9-d743-4d60-9f2c-e74bdec1ab07" providerId="ADAL" clId="{3B8254D1-732B-4436-A0DA-2E501C105E30}" dt="2023-05-17T02:45:10.920" v="1353"/>
          <ac:spMkLst>
            <pc:docMk/>
            <pc:sldMk cId="297438224" sldId="327"/>
            <ac:spMk id="3" creationId="{00000000-0000-0000-0000-000000000000}"/>
          </ac:spMkLst>
        </pc:spChg>
        <pc:spChg chg="del">
          <ac:chgData name="TAN Mei Yi [Harrisdale Senior High School]" userId="f9f029c9-d743-4d60-9f2c-e74bdec1ab07" providerId="ADAL" clId="{3B8254D1-732B-4436-A0DA-2E501C105E30}" dt="2023-05-17T02:27:32.221" v="1214" actId="478"/>
          <ac:spMkLst>
            <pc:docMk/>
            <pc:sldMk cId="297438224" sldId="327"/>
            <ac:spMk id="6" creationId="{E793D7CD-BCB5-4D33-A660-75872AE2F13A}"/>
          </ac:spMkLst>
        </pc:spChg>
      </pc:sldChg>
    </pc:docChg>
  </pc:docChgLst>
  <pc:docChgLst>
    <pc:chgData name="TAN Mei Yi [Harrisdale Senior High School]" userId="f9f029c9-d743-4d60-9f2c-e74bdec1ab07" providerId="ADAL" clId="{3281FD78-146A-429D-AB57-320D41FD5084}"/>
    <pc:docChg chg="undo custSel addSld delSld modSld sldOrd">
      <pc:chgData name="TAN Mei Yi [Harrisdale Senior High School]" userId="f9f029c9-d743-4d60-9f2c-e74bdec1ab07" providerId="ADAL" clId="{3281FD78-146A-429D-AB57-320D41FD5084}" dt="2023-06-11T04:42:25.057" v="1581" actId="1076"/>
      <pc:docMkLst>
        <pc:docMk/>
      </pc:docMkLst>
      <pc:sldChg chg="modSp add mod modAnim">
        <pc:chgData name="TAN Mei Yi [Harrisdale Senior High School]" userId="f9f029c9-d743-4d60-9f2c-e74bdec1ab07" providerId="ADAL" clId="{3281FD78-146A-429D-AB57-320D41FD5084}" dt="2023-06-09T00:32:30.052" v="175" actId="208"/>
        <pc:sldMkLst>
          <pc:docMk/>
          <pc:sldMk cId="430791497" sldId="258"/>
        </pc:sldMkLst>
        <pc:spChg chg="mod">
          <ac:chgData name="TAN Mei Yi [Harrisdale Senior High School]" userId="f9f029c9-d743-4d60-9f2c-e74bdec1ab07" providerId="ADAL" clId="{3281FD78-146A-429D-AB57-320D41FD5084}" dt="2023-06-09T00:32:09.069" v="173" actId="122"/>
          <ac:spMkLst>
            <pc:docMk/>
            <pc:sldMk cId="430791497" sldId="258"/>
            <ac:spMk id="3" creationId="{00000000-0000-0000-0000-000000000000}"/>
          </ac:spMkLst>
        </pc:spChg>
        <pc:spChg chg="mod">
          <ac:chgData name="TAN Mei Yi [Harrisdale Senior High School]" userId="f9f029c9-d743-4d60-9f2c-e74bdec1ab07" providerId="ADAL" clId="{3281FD78-146A-429D-AB57-320D41FD5084}" dt="2023-06-09T00:32:30.052" v="175" actId="208"/>
          <ac:spMkLst>
            <pc:docMk/>
            <pc:sldMk cId="430791497" sldId="258"/>
            <ac:spMk id="6" creationId="{D2D5025C-072E-4BE5-BE71-2AC236FCB75D}"/>
          </ac:spMkLst>
        </pc:spChg>
      </pc:sldChg>
      <pc:sldChg chg="addSp modSp add mod modAnim">
        <pc:chgData name="TAN Mei Yi [Harrisdale Senior High School]" userId="f9f029c9-d743-4d60-9f2c-e74bdec1ab07" providerId="ADAL" clId="{3281FD78-146A-429D-AB57-320D41FD5084}" dt="2023-06-09T00:35:18.339" v="194"/>
        <pc:sldMkLst>
          <pc:docMk/>
          <pc:sldMk cId="3727595002" sldId="259"/>
        </pc:sldMkLst>
        <pc:spChg chg="add mod">
          <ac:chgData name="TAN Mei Yi [Harrisdale Senior High School]" userId="f9f029c9-d743-4d60-9f2c-e74bdec1ab07" providerId="ADAL" clId="{3281FD78-146A-429D-AB57-320D41FD5084}" dt="2023-06-09T00:34:37.761" v="187" actId="14100"/>
          <ac:spMkLst>
            <pc:docMk/>
            <pc:sldMk cId="3727595002" sldId="259"/>
            <ac:spMk id="2" creationId="{A694871F-7604-9E06-77CE-08795B678D0B}"/>
          </ac:spMkLst>
        </pc:spChg>
        <pc:spChg chg="add mod">
          <ac:chgData name="TAN Mei Yi [Harrisdale Senior High School]" userId="f9f029c9-d743-4d60-9f2c-e74bdec1ab07" providerId="ADAL" clId="{3281FD78-146A-429D-AB57-320D41FD5084}" dt="2023-06-09T00:34:48.506" v="189" actId="1076"/>
          <ac:spMkLst>
            <pc:docMk/>
            <pc:sldMk cId="3727595002" sldId="259"/>
            <ac:spMk id="5" creationId="{ECC9EC90-8325-8C24-E2D8-B1DFB7007011}"/>
          </ac:spMkLst>
        </pc:spChg>
        <pc:spChg chg="add mod">
          <ac:chgData name="TAN Mei Yi [Harrisdale Senior High School]" userId="f9f029c9-d743-4d60-9f2c-e74bdec1ab07" providerId="ADAL" clId="{3281FD78-146A-429D-AB57-320D41FD5084}" dt="2023-06-09T00:34:53.658" v="191" actId="1076"/>
          <ac:spMkLst>
            <pc:docMk/>
            <pc:sldMk cId="3727595002" sldId="259"/>
            <ac:spMk id="6" creationId="{A579AF0B-B89A-3AE4-794F-07D10E10A23D}"/>
          </ac:spMkLst>
        </pc:spChg>
        <pc:spChg chg="mod">
          <ac:chgData name="TAN Mei Yi [Harrisdale Senior High School]" userId="f9f029c9-d743-4d60-9f2c-e74bdec1ab07" providerId="ADAL" clId="{3281FD78-146A-429D-AB57-320D41FD5084}" dt="2023-06-09T00:32:38.152" v="177" actId="208"/>
          <ac:spMkLst>
            <pc:docMk/>
            <pc:sldMk cId="3727595002" sldId="259"/>
            <ac:spMk id="9" creationId="{BDD53A4E-4E2E-4F90-A19F-846C230ABAD1}"/>
          </ac:spMkLst>
        </pc:spChg>
        <pc:graphicFrameChg chg="modGraphic">
          <ac:chgData name="TAN Mei Yi [Harrisdale Senior High School]" userId="f9f029c9-d743-4d60-9f2c-e74bdec1ab07" providerId="ADAL" clId="{3281FD78-146A-429D-AB57-320D41FD5084}" dt="2023-06-09T00:25:59.509" v="82" actId="12385"/>
          <ac:graphicFrameMkLst>
            <pc:docMk/>
            <pc:sldMk cId="3727595002" sldId="259"/>
            <ac:graphicFrameMk id="4" creationId="{00000000-0000-0000-0000-000000000000}"/>
          </ac:graphicFrameMkLst>
        </pc:graphicFrameChg>
        <pc:graphicFrameChg chg="modGraphic">
          <ac:chgData name="TAN Mei Yi [Harrisdale Senior High School]" userId="f9f029c9-d743-4d60-9f2c-e74bdec1ab07" providerId="ADAL" clId="{3281FD78-146A-429D-AB57-320D41FD5084}" dt="2023-06-09T00:26:23.018" v="83" actId="12385"/>
          <ac:graphicFrameMkLst>
            <pc:docMk/>
            <pc:sldMk cId="3727595002" sldId="259"/>
            <ac:graphicFrameMk id="7" creationId="{00000000-0000-0000-0000-000000000000}"/>
          </ac:graphicFrameMkLst>
        </pc:graphicFrameChg>
        <pc:graphicFrameChg chg="modGraphic">
          <ac:chgData name="TAN Mei Yi [Harrisdale Senior High School]" userId="f9f029c9-d743-4d60-9f2c-e74bdec1ab07" providerId="ADAL" clId="{3281FD78-146A-429D-AB57-320D41FD5084}" dt="2023-06-09T00:26:40.985" v="84" actId="12385"/>
          <ac:graphicFrameMkLst>
            <pc:docMk/>
            <pc:sldMk cId="3727595002" sldId="259"/>
            <ac:graphicFrameMk id="8" creationId="{00000000-0000-0000-0000-000000000000}"/>
          </ac:graphicFrameMkLst>
        </pc:graphicFrameChg>
      </pc:sldChg>
      <pc:sldChg chg="modSp add mod modAnim">
        <pc:chgData name="TAN Mei Yi [Harrisdale Senior High School]" userId="f9f029c9-d743-4d60-9f2c-e74bdec1ab07" providerId="ADAL" clId="{3281FD78-146A-429D-AB57-320D41FD5084}" dt="2023-06-09T02:25:26.059" v="299" actId="20577"/>
        <pc:sldMkLst>
          <pc:docMk/>
          <pc:sldMk cId="4082485183" sldId="260"/>
        </pc:sldMkLst>
        <pc:spChg chg="mod">
          <ac:chgData name="TAN Mei Yi [Harrisdale Senior High School]" userId="f9f029c9-d743-4d60-9f2c-e74bdec1ab07" providerId="ADAL" clId="{3281FD78-146A-429D-AB57-320D41FD5084}" dt="2023-06-09T02:25:26.059" v="299" actId="20577"/>
          <ac:spMkLst>
            <pc:docMk/>
            <pc:sldMk cId="4082485183" sldId="260"/>
            <ac:spMk id="3" creationId="{00000000-0000-0000-0000-000000000000}"/>
          </ac:spMkLst>
        </pc:spChg>
        <pc:spChg chg="mod">
          <ac:chgData name="TAN Mei Yi [Harrisdale Senior High School]" userId="f9f029c9-d743-4d60-9f2c-e74bdec1ab07" providerId="ADAL" clId="{3281FD78-146A-429D-AB57-320D41FD5084}" dt="2023-06-09T01:58:57.318" v="196" actId="208"/>
          <ac:spMkLst>
            <pc:docMk/>
            <pc:sldMk cId="4082485183" sldId="260"/>
            <ac:spMk id="6" creationId="{35A316C1-4478-4D95-806E-261753177318}"/>
          </ac:spMkLst>
        </pc:spChg>
      </pc:sldChg>
      <pc:sldChg chg="modSp add mod modAnim">
        <pc:chgData name="TAN Mei Yi [Harrisdale Senior High School]" userId="f9f029c9-d743-4d60-9f2c-e74bdec1ab07" providerId="ADAL" clId="{3281FD78-146A-429D-AB57-320D41FD5084}" dt="2023-06-11T04:19:06.848" v="736"/>
        <pc:sldMkLst>
          <pc:docMk/>
          <pc:sldMk cId="581592662" sldId="261"/>
        </pc:sldMkLst>
        <pc:spChg chg="mod">
          <ac:chgData name="TAN Mei Yi [Harrisdale Senior High School]" userId="f9f029c9-d743-4d60-9f2c-e74bdec1ab07" providerId="ADAL" clId="{3281FD78-146A-429D-AB57-320D41FD5084}" dt="2023-06-11T04:18:52.772" v="734" actId="20577"/>
          <ac:spMkLst>
            <pc:docMk/>
            <pc:sldMk cId="581592662" sldId="261"/>
            <ac:spMk id="3" creationId="{00000000-0000-0000-0000-000000000000}"/>
          </ac:spMkLst>
        </pc:spChg>
        <pc:spChg chg="mod">
          <ac:chgData name="TAN Mei Yi [Harrisdale Senior High School]" userId="f9f029c9-d743-4d60-9f2c-e74bdec1ab07" providerId="ADAL" clId="{3281FD78-146A-429D-AB57-320D41FD5084}" dt="2023-06-09T02:24:11.512" v="289" actId="208"/>
          <ac:spMkLst>
            <pc:docMk/>
            <pc:sldMk cId="581592662" sldId="261"/>
            <ac:spMk id="6" creationId="{FF5173A7-CBA0-4AE7-927F-75E083C15AA0}"/>
          </ac:spMkLst>
        </pc:spChg>
      </pc:sldChg>
      <pc:sldChg chg="add del">
        <pc:chgData name="TAN Mei Yi [Harrisdale Senior High School]" userId="f9f029c9-d743-4d60-9f2c-e74bdec1ab07" providerId="ADAL" clId="{3281FD78-146A-429D-AB57-320D41FD5084}" dt="2023-06-09T02:20:41.385" v="267" actId="47"/>
        <pc:sldMkLst>
          <pc:docMk/>
          <pc:sldMk cId="834650200" sldId="263"/>
        </pc:sldMkLst>
      </pc:sldChg>
      <pc:sldChg chg="del">
        <pc:chgData name="TAN Mei Yi [Harrisdale Senior High School]" userId="f9f029c9-d743-4d60-9f2c-e74bdec1ab07" providerId="ADAL" clId="{3281FD78-146A-429D-AB57-320D41FD5084}" dt="2023-06-09T02:21:22.805" v="270" actId="47"/>
        <pc:sldMkLst>
          <pc:docMk/>
          <pc:sldMk cId="2036594569" sldId="264"/>
        </pc:sldMkLst>
      </pc:sldChg>
      <pc:sldChg chg="modSp add mod modAnim">
        <pc:chgData name="TAN Mei Yi [Harrisdale Senior High School]" userId="f9f029c9-d743-4d60-9f2c-e74bdec1ab07" providerId="ADAL" clId="{3281FD78-146A-429D-AB57-320D41FD5084}" dt="2023-06-11T04:25:36.412" v="950"/>
        <pc:sldMkLst>
          <pc:docMk/>
          <pc:sldMk cId="3732750732" sldId="265"/>
        </pc:sldMkLst>
        <pc:spChg chg="mod">
          <ac:chgData name="TAN Mei Yi [Harrisdale Senior High School]" userId="f9f029c9-d743-4d60-9f2c-e74bdec1ab07" providerId="ADAL" clId="{3281FD78-146A-429D-AB57-320D41FD5084}" dt="2023-06-11T04:25:21.373" v="947" actId="120"/>
          <ac:spMkLst>
            <pc:docMk/>
            <pc:sldMk cId="3732750732" sldId="265"/>
            <ac:spMk id="3" creationId="{00000000-0000-0000-0000-000000000000}"/>
          </ac:spMkLst>
        </pc:spChg>
        <pc:spChg chg="mod">
          <ac:chgData name="TAN Mei Yi [Harrisdale Senior High School]" userId="f9f029c9-d743-4d60-9f2c-e74bdec1ab07" providerId="ADAL" clId="{3281FD78-146A-429D-AB57-320D41FD5084}" dt="2023-06-09T02:24:17.341" v="291" actId="208"/>
          <ac:spMkLst>
            <pc:docMk/>
            <pc:sldMk cId="3732750732" sldId="265"/>
            <ac:spMk id="6" creationId="{25EDD368-A17C-4329-AD75-AC52F0985AE6}"/>
          </ac:spMkLst>
        </pc:spChg>
      </pc:sldChg>
      <pc:sldChg chg="addSp modSp add mod modAnim">
        <pc:chgData name="TAN Mei Yi [Harrisdale Senior High School]" userId="f9f029c9-d743-4d60-9f2c-e74bdec1ab07" providerId="ADAL" clId="{3281FD78-146A-429D-AB57-320D41FD5084}" dt="2023-06-11T04:29:36.606" v="1146" actId="20577"/>
        <pc:sldMkLst>
          <pc:docMk/>
          <pc:sldMk cId="2808648982" sldId="266"/>
        </pc:sldMkLst>
        <pc:spChg chg="add mod">
          <ac:chgData name="TAN Mei Yi [Harrisdale Senior High School]" userId="f9f029c9-d743-4d60-9f2c-e74bdec1ab07" providerId="ADAL" clId="{3281FD78-146A-429D-AB57-320D41FD5084}" dt="2023-06-11T04:27:02.388" v="977" actId="1076"/>
          <ac:spMkLst>
            <pc:docMk/>
            <pc:sldMk cId="2808648982" sldId="266"/>
            <ac:spMk id="2" creationId="{F66376C9-2B27-864A-FA59-E84EE1D022E7}"/>
          </ac:spMkLst>
        </pc:spChg>
        <pc:spChg chg="mod">
          <ac:chgData name="TAN Mei Yi [Harrisdale Senior High School]" userId="f9f029c9-d743-4d60-9f2c-e74bdec1ab07" providerId="ADAL" clId="{3281FD78-146A-429D-AB57-320D41FD5084}" dt="2023-06-11T04:26:22.060" v="957" actId="20577"/>
          <ac:spMkLst>
            <pc:docMk/>
            <pc:sldMk cId="2808648982" sldId="266"/>
            <ac:spMk id="3" creationId="{00000000-0000-0000-0000-000000000000}"/>
          </ac:spMkLst>
        </pc:spChg>
        <pc:spChg chg="add mod">
          <ac:chgData name="TAN Mei Yi [Harrisdale Senior High School]" userId="f9f029c9-d743-4d60-9f2c-e74bdec1ab07" providerId="ADAL" clId="{3281FD78-146A-429D-AB57-320D41FD5084}" dt="2023-06-11T04:27:18.754" v="1000" actId="1076"/>
          <ac:spMkLst>
            <pc:docMk/>
            <pc:sldMk cId="2808648982" sldId="266"/>
            <ac:spMk id="4" creationId="{F91B7DC3-6301-E8DA-DB6E-2AF53F49CCC8}"/>
          </ac:spMkLst>
        </pc:spChg>
        <pc:spChg chg="add mod">
          <ac:chgData name="TAN Mei Yi [Harrisdale Senior High School]" userId="f9f029c9-d743-4d60-9f2c-e74bdec1ab07" providerId="ADAL" clId="{3281FD78-146A-429D-AB57-320D41FD5084}" dt="2023-06-11T04:27:57.756" v="1038" actId="20577"/>
          <ac:spMkLst>
            <pc:docMk/>
            <pc:sldMk cId="2808648982" sldId="266"/>
            <ac:spMk id="5" creationId="{373B7B4E-6087-BDAB-D3C5-6A44234D3E8B}"/>
          </ac:spMkLst>
        </pc:spChg>
        <pc:spChg chg="mod">
          <ac:chgData name="TAN Mei Yi [Harrisdale Senior High School]" userId="f9f029c9-d743-4d60-9f2c-e74bdec1ab07" providerId="ADAL" clId="{3281FD78-146A-429D-AB57-320D41FD5084}" dt="2023-06-09T02:24:24.289" v="293" actId="208"/>
          <ac:spMkLst>
            <pc:docMk/>
            <pc:sldMk cId="2808648982" sldId="266"/>
            <ac:spMk id="6" creationId="{FBB51BA2-0B45-43FD-98F5-41A645941155}"/>
          </ac:spMkLst>
        </pc:spChg>
        <pc:spChg chg="add mod">
          <ac:chgData name="TAN Mei Yi [Harrisdale Senior High School]" userId="f9f029c9-d743-4d60-9f2c-e74bdec1ab07" providerId="ADAL" clId="{3281FD78-146A-429D-AB57-320D41FD5084}" dt="2023-06-11T04:28:38.433" v="1068" actId="20577"/>
          <ac:spMkLst>
            <pc:docMk/>
            <pc:sldMk cId="2808648982" sldId="266"/>
            <ac:spMk id="7" creationId="{CC399135-6DC4-33F2-CFA3-E349A67CBC27}"/>
          </ac:spMkLst>
        </pc:spChg>
        <pc:spChg chg="add mod">
          <ac:chgData name="TAN Mei Yi [Harrisdale Senior High School]" userId="f9f029c9-d743-4d60-9f2c-e74bdec1ab07" providerId="ADAL" clId="{3281FD78-146A-429D-AB57-320D41FD5084}" dt="2023-06-11T04:29:08.443" v="1120" actId="20577"/>
          <ac:spMkLst>
            <pc:docMk/>
            <pc:sldMk cId="2808648982" sldId="266"/>
            <ac:spMk id="8" creationId="{78F847F8-C0F9-7572-021D-8742C1FB76B2}"/>
          </ac:spMkLst>
        </pc:spChg>
        <pc:spChg chg="add mod">
          <ac:chgData name="TAN Mei Yi [Harrisdale Senior High School]" userId="f9f029c9-d743-4d60-9f2c-e74bdec1ab07" providerId="ADAL" clId="{3281FD78-146A-429D-AB57-320D41FD5084}" dt="2023-06-11T04:29:36.606" v="1146" actId="20577"/>
          <ac:spMkLst>
            <pc:docMk/>
            <pc:sldMk cId="2808648982" sldId="266"/>
            <ac:spMk id="9" creationId="{CF544B69-E6D0-9766-AF60-83C96169DCFA}"/>
          </ac:spMkLst>
        </pc:spChg>
      </pc:sldChg>
      <pc:sldChg chg="del">
        <pc:chgData name="TAN Mei Yi [Harrisdale Senior High School]" userId="f9f029c9-d743-4d60-9f2c-e74bdec1ab07" providerId="ADAL" clId="{3281FD78-146A-429D-AB57-320D41FD5084}" dt="2023-06-09T02:21:22.805" v="270" actId="47"/>
        <pc:sldMkLst>
          <pc:docMk/>
          <pc:sldMk cId="2027347139" sldId="268"/>
        </pc:sldMkLst>
      </pc:sldChg>
      <pc:sldChg chg="del">
        <pc:chgData name="TAN Mei Yi [Harrisdale Senior High School]" userId="f9f029c9-d743-4d60-9f2c-e74bdec1ab07" providerId="ADAL" clId="{3281FD78-146A-429D-AB57-320D41FD5084}" dt="2023-06-09T02:21:22.805" v="270" actId="47"/>
        <pc:sldMkLst>
          <pc:docMk/>
          <pc:sldMk cId="4271663044" sldId="269"/>
        </pc:sldMkLst>
      </pc:sldChg>
      <pc:sldChg chg="del">
        <pc:chgData name="TAN Mei Yi [Harrisdale Senior High School]" userId="f9f029c9-d743-4d60-9f2c-e74bdec1ab07" providerId="ADAL" clId="{3281FD78-146A-429D-AB57-320D41FD5084}" dt="2023-06-09T02:21:22.805" v="270" actId="47"/>
        <pc:sldMkLst>
          <pc:docMk/>
          <pc:sldMk cId="3089165907" sldId="270"/>
        </pc:sldMkLst>
      </pc:sldChg>
      <pc:sldChg chg="del">
        <pc:chgData name="TAN Mei Yi [Harrisdale Senior High School]" userId="f9f029c9-d743-4d60-9f2c-e74bdec1ab07" providerId="ADAL" clId="{3281FD78-146A-429D-AB57-320D41FD5084}" dt="2023-06-09T02:21:22.805" v="270" actId="47"/>
        <pc:sldMkLst>
          <pc:docMk/>
          <pc:sldMk cId="3257440094" sldId="271"/>
        </pc:sldMkLst>
      </pc:sldChg>
      <pc:sldChg chg="del">
        <pc:chgData name="TAN Mei Yi [Harrisdale Senior High School]" userId="f9f029c9-d743-4d60-9f2c-e74bdec1ab07" providerId="ADAL" clId="{3281FD78-146A-429D-AB57-320D41FD5084}" dt="2023-06-09T02:21:22.805" v="270" actId="47"/>
        <pc:sldMkLst>
          <pc:docMk/>
          <pc:sldMk cId="1719514491" sldId="272"/>
        </pc:sldMkLst>
      </pc:sldChg>
      <pc:sldChg chg="del">
        <pc:chgData name="TAN Mei Yi [Harrisdale Senior High School]" userId="f9f029c9-d743-4d60-9f2c-e74bdec1ab07" providerId="ADAL" clId="{3281FD78-146A-429D-AB57-320D41FD5084}" dt="2023-06-09T02:21:22.805" v="270" actId="47"/>
        <pc:sldMkLst>
          <pc:docMk/>
          <pc:sldMk cId="1244387744" sldId="273"/>
        </pc:sldMkLst>
      </pc:sldChg>
      <pc:sldChg chg="del">
        <pc:chgData name="TAN Mei Yi [Harrisdale Senior High School]" userId="f9f029c9-d743-4d60-9f2c-e74bdec1ab07" providerId="ADAL" clId="{3281FD78-146A-429D-AB57-320D41FD5084}" dt="2023-06-09T02:21:22.805" v="270" actId="47"/>
        <pc:sldMkLst>
          <pc:docMk/>
          <pc:sldMk cId="3108480479" sldId="274"/>
        </pc:sldMkLst>
      </pc:sldChg>
      <pc:sldChg chg="del">
        <pc:chgData name="TAN Mei Yi [Harrisdale Senior High School]" userId="f9f029c9-d743-4d60-9f2c-e74bdec1ab07" providerId="ADAL" clId="{3281FD78-146A-429D-AB57-320D41FD5084}" dt="2023-06-09T02:21:22.805" v="270" actId="47"/>
        <pc:sldMkLst>
          <pc:docMk/>
          <pc:sldMk cId="2889892468" sldId="275"/>
        </pc:sldMkLst>
      </pc:sldChg>
      <pc:sldChg chg="del">
        <pc:chgData name="TAN Mei Yi [Harrisdale Senior High School]" userId="f9f029c9-d743-4d60-9f2c-e74bdec1ab07" providerId="ADAL" clId="{3281FD78-146A-429D-AB57-320D41FD5084}" dt="2023-06-09T02:21:22.805" v="270" actId="47"/>
        <pc:sldMkLst>
          <pc:docMk/>
          <pc:sldMk cId="1100606733" sldId="276"/>
        </pc:sldMkLst>
      </pc:sldChg>
      <pc:sldChg chg="del">
        <pc:chgData name="TAN Mei Yi [Harrisdale Senior High School]" userId="f9f029c9-d743-4d60-9f2c-e74bdec1ab07" providerId="ADAL" clId="{3281FD78-146A-429D-AB57-320D41FD5084}" dt="2023-06-09T02:21:22.805" v="270" actId="47"/>
        <pc:sldMkLst>
          <pc:docMk/>
          <pc:sldMk cId="3888205515" sldId="277"/>
        </pc:sldMkLst>
      </pc:sldChg>
      <pc:sldChg chg="del">
        <pc:chgData name="TAN Mei Yi [Harrisdale Senior High School]" userId="f9f029c9-d743-4d60-9f2c-e74bdec1ab07" providerId="ADAL" clId="{3281FD78-146A-429D-AB57-320D41FD5084}" dt="2023-06-09T02:21:22.805" v="270" actId="47"/>
        <pc:sldMkLst>
          <pc:docMk/>
          <pc:sldMk cId="4144608570" sldId="278"/>
        </pc:sldMkLst>
      </pc:sldChg>
      <pc:sldChg chg="del">
        <pc:chgData name="TAN Mei Yi [Harrisdale Senior High School]" userId="f9f029c9-d743-4d60-9f2c-e74bdec1ab07" providerId="ADAL" clId="{3281FD78-146A-429D-AB57-320D41FD5084}" dt="2023-06-09T02:21:22.805" v="270" actId="47"/>
        <pc:sldMkLst>
          <pc:docMk/>
          <pc:sldMk cId="248822112" sldId="279"/>
        </pc:sldMkLst>
      </pc:sldChg>
      <pc:sldChg chg="del">
        <pc:chgData name="TAN Mei Yi [Harrisdale Senior High School]" userId="f9f029c9-d743-4d60-9f2c-e74bdec1ab07" providerId="ADAL" clId="{3281FD78-146A-429D-AB57-320D41FD5084}" dt="2023-06-09T02:21:22.805" v="270" actId="47"/>
        <pc:sldMkLst>
          <pc:docMk/>
          <pc:sldMk cId="1354144740" sldId="280"/>
        </pc:sldMkLst>
      </pc:sldChg>
      <pc:sldChg chg="del">
        <pc:chgData name="TAN Mei Yi [Harrisdale Senior High School]" userId="f9f029c9-d743-4d60-9f2c-e74bdec1ab07" providerId="ADAL" clId="{3281FD78-146A-429D-AB57-320D41FD5084}" dt="2023-06-09T02:21:22.805" v="270" actId="47"/>
        <pc:sldMkLst>
          <pc:docMk/>
          <pc:sldMk cId="3996385537" sldId="282"/>
        </pc:sldMkLst>
      </pc:sldChg>
      <pc:sldChg chg="del">
        <pc:chgData name="TAN Mei Yi [Harrisdale Senior High School]" userId="f9f029c9-d743-4d60-9f2c-e74bdec1ab07" providerId="ADAL" clId="{3281FD78-146A-429D-AB57-320D41FD5084}" dt="2023-06-09T02:21:22.805" v="270" actId="47"/>
        <pc:sldMkLst>
          <pc:docMk/>
          <pc:sldMk cId="3777607284" sldId="283"/>
        </pc:sldMkLst>
      </pc:sldChg>
      <pc:sldChg chg="del">
        <pc:chgData name="TAN Mei Yi [Harrisdale Senior High School]" userId="f9f029c9-d743-4d60-9f2c-e74bdec1ab07" providerId="ADAL" clId="{3281FD78-146A-429D-AB57-320D41FD5084}" dt="2023-06-09T02:21:22.805" v="270" actId="47"/>
        <pc:sldMkLst>
          <pc:docMk/>
          <pc:sldMk cId="4231162823" sldId="284"/>
        </pc:sldMkLst>
      </pc:sldChg>
      <pc:sldChg chg="modSp mod">
        <pc:chgData name="TAN Mei Yi [Harrisdale Senior High School]" userId="f9f029c9-d743-4d60-9f2c-e74bdec1ab07" providerId="ADAL" clId="{3281FD78-146A-429D-AB57-320D41FD5084}" dt="2023-06-11T04:34:27.196" v="1174" actId="20577"/>
        <pc:sldMkLst>
          <pc:docMk/>
          <pc:sldMk cId="3000480193" sldId="288"/>
        </pc:sldMkLst>
        <pc:spChg chg="mod">
          <ac:chgData name="TAN Mei Yi [Harrisdale Senior High School]" userId="f9f029c9-d743-4d60-9f2c-e74bdec1ab07" providerId="ADAL" clId="{3281FD78-146A-429D-AB57-320D41FD5084}" dt="2023-06-11T04:34:27.196" v="1174" actId="20577"/>
          <ac:spMkLst>
            <pc:docMk/>
            <pc:sldMk cId="3000480193" sldId="288"/>
            <ac:spMk id="5" creationId="{00000000-0000-0000-0000-000000000000}"/>
          </ac:spMkLst>
        </pc:spChg>
      </pc:sldChg>
      <pc:sldChg chg="modSp mod">
        <pc:chgData name="TAN Mei Yi [Harrisdale Senior High School]" userId="f9f029c9-d743-4d60-9f2c-e74bdec1ab07" providerId="ADAL" clId="{3281FD78-146A-429D-AB57-320D41FD5084}" dt="2023-06-09T00:25:05.105" v="80" actId="20577"/>
        <pc:sldMkLst>
          <pc:docMk/>
          <pc:sldMk cId="2226349418" sldId="292"/>
        </pc:sldMkLst>
        <pc:spChg chg="mod">
          <ac:chgData name="TAN Mei Yi [Harrisdale Senior High School]" userId="f9f029c9-d743-4d60-9f2c-e74bdec1ab07" providerId="ADAL" clId="{3281FD78-146A-429D-AB57-320D41FD5084}" dt="2023-06-09T00:24:42.307" v="7" actId="20577"/>
          <ac:spMkLst>
            <pc:docMk/>
            <pc:sldMk cId="2226349418" sldId="292"/>
            <ac:spMk id="21" creationId="{8E7845BC-DC72-44E1-BABF-6AFB4DC3022D}"/>
          </ac:spMkLst>
        </pc:spChg>
        <pc:spChg chg="mod">
          <ac:chgData name="TAN Mei Yi [Harrisdale Senior High School]" userId="f9f029c9-d743-4d60-9f2c-e74bdec1ab07" providerId="ADAL" clId="{3281FD78-146A-429D-AB57-320D41FD5084}" dt="2023-06-09T00:25:05.105" v="80" actId="20577"/>
          <ac:spMkLst>
            <pc:docMk/>
            <pc:sldMk cId="2226349418" sldId="292"/>
            <ac:spMk id="22" creationId="{046BE2BE-401B-43B6-9F59-E6AE635E14BD}"/>
          </ac:spMkLst>
        </pc:spChg>
      </pc:sldChg>
      <pc:sldChg chg="modSp add del mod">
        <pc:chgData name="TAN Mei Yi [Harrisdale Senior High School]" userId="f9f029c9-d743-4d60-9f2c-e74bdec1ab07" providerId="ADAL" clId="{3281FD78-146A-429D-AB57-320D41FD5084}" dt="2023-06-09T02:20:32.297" v="264" actId="47"/>
        <pc:sldMkLst>
          <pc:docMk/>
          <pc:sldMk cId="1002157808" sldId="293"/>
        </pc:sldMkLst>
        <pc:spChg chg="mod">
          <ac:chgData name="TAN Mei Yi [Harrisdale Senior High School]" userId="f9f029c9-d743-4d60-9f2c-e74bdec1ab07" providerId="ADAL" clId="{3281FD78-146A-429D-AB57-320D41FD5084}" dt="2023-06-09T02:19:51.910" v="262" actId="208"/>
          <ac:spMkLst>
            <pc:docMk/>
            <pc:sldMk cId="1002157808" sldId="293"/>
            <ac:spMk id="4" creationId="{4E6A3BAE-C198-42E7-8D48-17657D162E7B}"/>
          </ac:spMkLst>
        </pc:spChg>
      </pc:sldChg>
      <pc:sldChg chg="addSp delSp modSp add mod modAnim">
        <pc:chgData name="TAN Mei Yi [Harrisdale Senior High School]" userId="f9f029c9-d743-4d60-9f2c-e74bdec1ab07" providerId="ADAL" clId="{3281FD78-146A-429D-AB57-320D41FD5084}" dt="2023-06-09T02:29:13.343" v="444"/>
        <pc:sldMkLst>
          <pc:docMk/>
          <pc:sldMk cId="1057994458" sldId="294"/>
        </pc:sldMkLst>
        <pc:spChg chg="add mod">
          <ac:chgData name="TAN Mei Yi [Harrisdale Senior High School]" userId="f9f029c9-d743-4d60-9f2c-e74bdec1ab07" providerId="ADAL" clId="{3281FD78-146A-429D-AB57-320D41FD5084}" dt="2023-06-09T02:21:12.724" v="269"/>
          <ac:spMkLst>
            <pc:docMk/>
            <pc:sldMk cId="1057994458" sldId="294"/>
            <ac:spMk id="2" creationId="{7A9D15BD-A206-1946-9D5B-4CF040BAC8A8}"/>
          </ac:spMkLst>
        </pc:spChg>
        <pc:spChg chg="mod">
          <ac:chgData name="TAN Mei Yi [Harrisdale Senior High School]" userId="f9f029c9-d743-4d60-9f2c-e74bdec1ab07" providerId="ADAL" clId="{3281FD78-146A-429D-AB57-320D41FD5084}" dt="2023-06-09T02:29:05.709" v="442" actId="404"/>
          <ac:spMkLst>
            <pc:docMk/>
            <pc:sldMk cId="1057994458" sldId="294"/>
            <ac:spMk id="3" creationId="{00000000-0000-0000-0000-000000000000}"/>
          </ac:spMkLst>
        </pc:spChg>
        <pc:spChg chg="del">
          <ac:chgData name="TAN Mei Yi [Harrisdale Senior High School]" userId="f9f029c9-d743-4d60-9f2c-e74bdec1ab07" providerId="ADAL" clId="{3281FD78-146A-429D-AB57-320D41FD5084}" dt="2023-06-09T02:21:12.483" v="268" actId="478"/>
          <ac:spMkLst>
            <pc:docMk/>
            <pc:sldMk cId="1057994458" sldId="294"/>
            <ac:spMk id="6" creationId="{3260AEA5-A009-435A-B020-16555FC94083}"/>
          </ac:spMkLst>
        </pc:spChg>
      </pc:sldChg>
      <pc:sldChg chg="add del">
        <pc:chgData name="TAN Mei Yi [Harrisdale Senior High School]" userId="f9f029c9-d743-4d60-9f2c-e74bdec1ab07" providerId="ADAL" clId="{3281FD78-146A-429D-AB57-320D41FD5084}" dt="2023-06-09T02:23:31.787" v="280" actId="47"/>
        <pc:sldMkLst>
          <pc:docMk/>
          <pc:sldMk cId="4272077541" sldId="295"/>
        </pc:sldMkLst>
      </pc:sldChg>
      <pc:sldChg chg="addSp delSp modSp add mod modAnim">
        <pc:chgData name="TAN Mei Yi [Harrisdale Senior High School]" userId="f9f029c9-d743-4d60-9f2c-e74bdec1ab07" providerId="ADAL" clId="{3281FD78-146A-429D-AB57-320D41FD5084}" dt="2023-06-09T02:40:13.158" v="600"/>
        <pc:sldMkLst>
          <pc:docMk/>
          <pc:sldMk cId="1600687480" sldId="296"/>
        </pc:sldMkLst>
        <pc:spChg chg="add mod">
          <ac:chgData name="TAN Mei Yi [Harrisdale Senior High School]" userId="f9f029c9-d743-4d60-9f2c-e74bdec1ab07" providerId="ADAL" clId="{3281FD78-146A-429D-AB57-320D41FD5084}" dt="2023-06-09T02:23:20.552" v="275"/>
          <ac:spMkLst>
            <pc:docMk/>
            <pc:sldMk cId="1600687480" sldId="296"/>
            <ac:spMk id="2" creationId="{DA313877-457F-CC4A-1C9B-8A1FE651581F}"/>
          </ac:spMkLst>
        </pc:spChg>
        <pc:spChg chg="mod">
          <ac:chgData name="TAN Mei Yi [Harrisdale Senior High School]" userId="f9f029c9-d743-4d60-9f2c-e74bdec1ab07" providerId="ADAL" clId="{3281FD78-146A-429D-AB57-320D41FD5084}" dt="2023-06-09T02:37:37.697" v="482" actId="404"/>
          <ac:spMkLst>
            <pc:docMk/>
            <pc:sldMk cId="1600687480" sldId="296"/>
            <ac:spMk id="3" creationId="{7AFCB9E2-EE47-42C6-8041-D4640A91052A}"/>
          </ac:spMkLst>
        </pc:spChg>
        <pc:spChg chg="del">
          <ac:chgData name="TAN Mei Yi [Harrisdale Senior High School]" userId="f9f029c9-d743-4d60-9f2c-e74bdec1ab07" providerId="ADAL" clId="{3281FD78-146A-429D-AB57-320D41FD5084}" dt="2023-06-09T02:23:20.278" v="274" actId="478"/>
          <ac:spMkLst>
            <pc:docMk/>
            <pc:sldMk cId="1600687480" sldId="296"/>
            <ac:spMk id="4" creationId="{B2760F6E-95D4-4419-BF5B-44C6DBA54A83}"/>
          </ac:spMkLst>
        </pc:spChg>
        <pc:spChg chg="add del mod">
          <ac:chgData name="TAN Mei Yi [Harrisdale Senior High School]" userId="f9f029c9-d743-4d60-9f2c-e74bdec1ab07" providerId="ADAL" clId="{3281FD78-146A-429D-AB57-320D41FD5084}" dt="2023-06-09T02:32:25.413" v="477"/>
          <ac:spMkLst>
            <pc:docMk/>
            <pc:sldMk cId="1600687480" sldId="296"/>
            <ac:spMk id="5" creationId="{5E90CE55-C2B8-5E1F-20BE-9287F40F7199}"/>
          </ac:spMkLst>
        </pc:spChg>
        <pc:spChg chg="add mod">
          <ac:chgData name="TAN Mei Yi [Harrisdale Senior High School]" userId="f9f029c9-d743-4d60-9f2c-e74bdec1ab07" providerId="ADAL" clId="{3281FD78-146A-429D-AB57-320D41FD5084}" dt="2023-06-09T02:37:40.479" v="483" actId="1076"/>
          <ac:spMkLst>
            <pc:docMk/>
            <pc:sldMk cId="1600687480" sldId="296"/>
            <ac:spMk id="7" creationId="{D3E035F0-1B27-FB62-1716-2E30BAE37A7A}"/>
          </ac:spMkLst>
        </pc:spChg>
        <pc:spChg chg="add mod">
          <ac:chgData name="TAN Mei Yi [Harrisdale Senior High School]" userId="f9f029c9-d743-4d60-9f2c-e74bdec1ab07" providerId="ADAL" clId="{3281FD78-146A-429D-AB57-320D41FD5084}" dt="2023-06-09T02:38:14.169" v="531" actId="1076"/>
          <ac:spMkLst>
            <pc:docMk/>
            <pc:sldMk cId="1600687480" sldId="296"/>
            <ac:spMk id="8" creationId="{62233D9B-9E45-7BDD-3ECC-D9C4223125A1}"/>
          </ac:spMkLst>
        </pc:spChg>
        <pc:spChg chg="add mod">
          <ac:chgData name="TAN Mei Yi [Harrisdale Senior High School]" userId="f9f029c9-d743-4d60-9f2c-e74bdec1ab07" providerId="ADAL" clId="{3281FD78-146A-429D-AB57-320D41FD5084}" dt="2023-06-09T02:38:47.293" v="575" actId="207"/>
          <ac:spMkLst>
            <pc:docMk/>
            <pc:sldMk cId="1600687480" sldId="296"/>
            <ac:spMk id="9" creationId="{4F085CE8-E00F-2068-50CC-06836609F069}"/>
          </ac:spMkLst>
        </pc:spChg>
        <pc:spChg chg="add mod">
          <ac:chgData name="TAN Mei Yi [Harrisdale Senior High School]" userId="f9f029c9-d743-4d60-9f2c-e74bdec1ab07" providerId="ADAL" clId="{3281FD78-146A-429D-AB57-320D41FD5084}" dt="2023-06-09T02:38:59.506" v="587" actId="14100"/>
          <ac:spMkLst>
            <pc:docMk/>
            <pc:sldMk cId="1600687480" sldId="296"/>
            <ac:spMk id="10" creationId="{D6F3B495-5E77-38A8-CFC9-67CAFFF9F9F2}"/>
          </ac:spMkLst>
        </pc:spChg>
        <pc:spChg chg="add mod">
          <ac:chgData name="TAN Mei Yi [Harrisdale Senior High School]" userId="f9f029c9-d743-4d60-9f2c-e74bdec1ab07" providerId="ADAL" clId="{3281FD78-146A-429D-AB57-320D41FD5084}" dt="2023-06-09T02:40:13.158" v="600"/>
          <ac:spMkLst>
            <pc:docMk/>
            <pc:sldMk cId="1600687480" sldId="296"/>
            <ac:spMk id="11" creationId="{414B0303-AA76-78CD-AB51-ABE3D4109180}"/>
          </ac:spMkLst>
        </pc:spChg>
      </pc:sldChg>
      <pc:sldChg chg="addSp delSp modSp add del mod">
        <pc:chgData name="TAN Mei Yi [Harrisdale Senior High School]" userId="f9f029c9-d743-4d60-9f2c-e74bdec1ab07" providerId="ADAL" clId="{3281FD78-146A-429D-AB57-320D41FD5084}" dt="2023-06-11T03:13:13.381" v="601" actId="47"/>
        <pc:sldMkLst>
          <pc:docMk/>
          <pc:sldMk cId="1561714346" sldId="297"/>
        </pc:sldMkLst>
        <pc:spChg chg="add mod">
          <ac:chgData name="TAN Mei Yi [Harrisdale Senior High School]" userId="f9f029c9-d743-4d60-9f2c-e74bdec1ab07" providerId="ADAL" clId="{3281FD78-146A-429D-AB57-320D41FD5084}" dt="2023-06-09T02:23:25.268" v="277"/>
          <ac:spMkLst>
            <pc:docMk/>
            <pc:sldMk cId="1561714346" sldId="297"/>
            <ac:spMk id="2" creationId="{0D7C9595-EF11-E976-3E45-ECAE4B304973}"/>
          </ac:spMkLst>
        </pc:spChg>
        <pc:spChg chg="del">
          <ac:chgData name="TAN Mei Yi [Harrisdale Senior High School]" userId="f9f029c9-d743-4d60-9f2c-e74bdec1ab07" providerId="ADAL" clId="{3281FD78-146A-429D-AB57-320D41FD5084}" dt="2023-06-09T02:23:24.772" v="276" actId="478"/>
          <ac:spMkLst>
            <pc:docMk/>
            <pc:sldMk cId="1561714346" sldId="297"/>
            <ac:spMk id="4" creationId="{B2760F6E-95D4-4419-BF5B-44C6DBA54A83}"/>
          </ac:spMkLst>
        </pc:spChg>
      </pc:sldChg>
      <pc:sldChg chg="addSp delSp modSp add mod modAnim">
        <pc:chgData name="TAN Mei Yi [Harrisdale Senior High School]" userId="f9f029c9-d743-4d60-9f2c-e74bdec1ab07" providerId="ADAL" clId="{3281FD78-146A-429D-AB57-320D41FD5084}" dt="2023-06-11T03:14:23.076" v="620"/>
        <pc:sldMkLst>
          <pc:docMk/>
          <pc:sldMk cId="3119249193" sldId="298"/>
        </pc:sldMkLst>
        <pc:spChg chg="add mod">
          <ac:chgData name="TAN Mei Yi [Harrisdale Senior High School]" userId="f9f029c9-d743-4d60-9f2c-e74bdec1ab07" providerId="ADAL" clId="{3281FD78-146A-429D-AB57-320D41FD5084}" dt="2023-06-09T02:23:30.385" v="279"/>
          <ac:spMkLst>
            <pc:docMk/>
            <pc:sldMk cId="3119249193" sldId="298"/>
            <ac:spMk id="2" creationId="{4482D7BD-3762-7F17-E0C7-C63CD34E3D45}"/>
          </ac:spMkLst>
        </pc:spChg>
        <pc:spChg chg="mod">
          <ac:chgData name="TAN Mei Yi [Harrisdale Senior High School]" userId="f9f029c9-d743-4d60-9f2c-e74bdec1ab07" providerId="ADAL" clId="{3281FD78-146A-429D-AB57-320D41FD5084}" dt="2023-06-11T03:14:16.976" v="618" actId="207"/>
          <ac:spMkLst>
            <pc:docMk/>
            <pc:sldMk cId="3119249193" sldId="298"/>
            <ac:spMk id="3" creationId="{7AFCB9E2-EE47-42C6-8041-D4640A91052A}"/>
          </ac:spMkLst>
        </pc:spChg>
        <pc:spChg chg="del">
          <ac:chgData name="TAN Mei Yi [Harrisdale Senior High School]" userId="f9f029c9-d743-4d60-9f2c-e74bdec1ab07" providerId="ADAL" clId="{3281FD78-146A-429D-AB57-320D41FD5084}" dt="2023-06-09T02:23:29.986" v="278" actId="478"/>
          <ac:spMkLst>
            <pc:docMk/>
            <pc:sldMk cId="3119249193" sldId="298"/>
            <ac:spMk id="4" creationId="{B2760F6E-95D4-4419-BF5B-44C6DBA54A83}"/>
          </ac:spMkLst>
        </pc:spChg>
      </pc:sldChg>
      <pc:sldChg chg="addSp delSp modSp add mod modAnim">
        <pc:chgData name="TAN Mei Yi [Harrisdale Senior High School]" userId="f9f029c9-d743-4d60-9f2c-e74bdec1ab07" providerId="ADAL" clId="{3281FD78-146A-429D-AB57-320D41FD5084}" dt="2023-06-11T03:14:55.373" v="628"/>
        <pc:sldMkLst>
          <pc:docMk/>
          <pc:sldMk cId="2170412506" sldId="299"/>
        </pc:sldMkLst>
        <pc:spChg chg="add mod">
          <ac:chgData name="TAN Mei Yi [Harrisdale Senior High School]" userId="f9f029c9-d743-4d60-9f2c-e74bdec1ab07" providerId="ADAL" clId="{3281FD78-146A-429D-AB57-320D41FD5084}" dt="2023-06-09T02:23:40.815" v="282"/>
          <ac:spMkLst>
            <pc:docMk/>
            <pc:sldMk cId="2170412506" sldId="299"/>
            <ac:spMk id="2" creationId="{11F73567-F66F-D093-88D5-DFF5DA073AF3}"/>
          </ac:spMkLst>
        </pc:spChg>
        <pc:spChg chg="mod">
          <ac:chgData name="TAN Mei Yi [Harrisdale Senior High School]" userId="f9f029c9-d743-4d60-9f2c-e74bdec1ab07" providerId="ADAL" clId="{3281FD78-146A-429D-AB57-320D41FD5084}" dt="2023-06-11T03:14:47.480" v="626" actId="207"/>
          <ac:spMkLst>
            <pc:docMk/>
            <pc:sldMk cId="2170412506" sldId="299"/>
            <ac:spMk id="3" creationId="{7AFCB9E2-EE47-42C6-8041-D4640A91052A}"/>
          </ac:spMkLst>
        </pc:spChg>
        <pc:spChg chg="del">
          <ac:chgData name="TAN Mei Yi [Harrisdale Senior High School]" userId="f9f029c9-d743-4d60-9f2c-e74bdec1ab07" providerId="ADAL" clId="{3281FD78-146A-429D-AB57-320D41FD5084}" dt="2023-06-09T02:23:40.155" v="281" actId="478"/>
          <ac:spMkLst>
            <pc:docMk/>
            <pc:sldMk cId="2170412506" sldId="299"/>
            <ac:spMk id="4" creationId="{B2760F6E-95D4-4419-BF5B-44C6DBA54A83}"/>
          </ac:spMkLst>
        </pc:spChg>
      </pc:sldChg>
      <pc:sldChg chg="addSp delSp modSp add mod modAnim">
        <pc:chgData name="TAN Mei Yi [Harrisdale Senior High School]" userId="f9f029c9-d743-4d60-9f2c-e74bdec1ab07" providerId="ADAL" clId="{3281FD78-146A-429D-AB57-320D41FD5084}" dt="2023-06-11T04:17:29.811" v="724"/>
        <pc:sldMkLst>
          <pc:docMk/>
          <pc:sldMk cId="241039748" sldId="300"/>
        </pc:sldMkLst>
        <pc:spChg chg="add mod">
          <ac:chgData name="TAN Mei Yi [Harrisdale Senior High School]" userId="f9f029c9-d743-4d60-9f2c-e74bdec1ab07" providerId="ADAL" clId="{3281FD78-146A-429D-AB57-320D41FD5084}" dt="2023-06-09T02:23:44.560" v="284"/>
          <ac:spMkLst>
            <pc:docMk/>
            <pc:sldMk cId="241039748" sldId="300"/>
            <ac:spMk id="2" creationId="{78E9DD41-DD19-68CF-058E-F2D33C28C2D0}"/>
          </ac:spMkLst>
        </pc:spChg>
        <pc:spChg chg="mod">
          <ac:chgData name="TAN Mei Yi [Harrisdale Senior High School]" userId="f9f029c9-d743-4d60-9f2c-e74bdec1ab07" providerId="ADAL" clId="{3281FD78-146A-429D-AB57-320D41FD5084}" dt="2023-06-11T04:16:58.289" v="721" actId="20577"/>
          <ac:spMkLst>
            <pc:docMk/>
            <pc:sldMk cId="241039748" sldId="300"/>
            <ac:spMk id="3" creationId="{7AFCB9E2-EE47-42C6-8041-D4640A91052A}"/>
          </ac:spMkLst>
        </pc:spChg>
        <pc:spChg chg="del">
          <ac:chgData name="TAN Mei Yi [Harrisdale Senior High School]" userId="f9f029c9-d743-4d60-9f2c-e74bdec1ab07" providerId="ADAL" clId="{3281FD78-146A-429D-AB57-320D41FD5084}" dt="2023-06-09T02:23:44.315" v="283" actId="478"/>
          <ac:spMkLst>
            <pc:docMk/>
            <pc:sldMk cId="241039748" sldId="300"/>
            <ac:spMk id="4" creationId="{B2760F6E-95D4-4419-BF5B-44C6DBA54A83}"/>
          </ac:spMkLst>
        </pc:spChg>
      </pc:sldChg>
      <pc:sldChg chg="addSp delSp modSp add mod ord modAnim">
        <pc:chgData name="TAN Mei Yi [Harrisdale Senior High School]" userId="f9f029c9-d743-4d60-9f2c-e74bdec1ab07" providerId="ADAL" clId="{3281FD78-146A-429D-AB57-320D41FD5084}" dt="2023-06-11T04:18:19.747" v="729"/>
        <pc:sldMkLst>
          <pc:docMk/>
          <pc:sldMk cId="3821331227" sldId="301"/>
        </pc:sldMkLst>
        <pc:spChg chg="add mod">
          <ac:chgData name="TAN Mei Yi [Harrisdale Senior High School]" userId="f9f029c9-d743-4d60-9f2c-e74bdec1ab07" providerId="ADAL" clId="{3281FD78-146A-429D-AB57-320D41FD5084}" dt="2023-06-09T02:23:48.856" v="286"/>
          <ac:spMkLst>
            <pc:docMk/>
            <pc:sldMk cId="3821331227" sldId="301"/>
            <ac:spMk id="2" creationId="{4C4681CE-5C8E-7E3F-0C41-0708FE7E0229}"/>
          </ac:spMkLst>
        </pc:spChg>
        <pc:spChg chg="mod">
          <ac:chgData name="TAN Mei Yi [Harrisdale Senior High School]" userId="f9f029c9-d743-4d60-9f2c-e74bdec1ab07" providerId="ADAL" clId="{3281FD78-146A-429D-AB57-320D41FD5084}" dt="2023-06-11T04:18:10.671" v="728" actId="207"/>
          <ac:spMkLst>
            <pc:docMk/>
            <pc:sldMk cId="3821331227" sldId="301"/>
            <ac:spMk id="3" creationId="{7AFCB9E2-EE47-42C6-8041-D4640A91052A}"/>
          </ac:spMkLst>
        </pc:spChg>
        <pc:spChg chg="del">
          <ac:chgData name="TAN Mei Yi [Harrisdale Senior High School]" userId="f9f029c9-d743-4d60-9f2c-e74bdec1ab07" providerId="ADAL" clId="{3281FD78-146A-429D-AB57-320D41FD5084}" dt="2023-06-09T02:23:48.582" v="285" actId="478"/>
          <ac:spMkLst>
            <pc:docMk/>
            <pc:sldMk cId="3821331227" sldId="301"/>
            <ac:spMk id="4" creationId="{B2760F6E-95D4-4419-BF5B-44C6DBA54A83}"/>
          </ac:spMkLst>
        </pc:spChg>
      </pc:sldChg>
      <pc:sldChg chg="add">
        <pc:chgData name="TAN Mei Yi [Harrisdale Senior High School]" userId="f9f029c9-d743-4d60-9f2c-e74bdec1ab07" providerId="ADAL" clId="{3281FD78-146A-429D-AB57-320D41FD5084}" dt="2023-06-09T02:20:30.311" v="263"/>
        <pc:sldMkLst>
          <pc:docMk/>
          <pc:sldMk cId="2956705432" sldId="302"/>
        </pc:sldMkLst>
      </pc:sldChg>
      <pc:sldChg chg="add">
        <pc:chgData name="TAN Mei Yi [Harrisdale Senior High School]" userId="f9f029c9-d743-4d60-9f2c-e74bdec1ab07" providerId="ADAL" clId="{3281FD78-146A-429D-AB57-320D41FD5084}" dt="2023-06-09T02:20:30.311" v="263"/>
        <pc:sldMkLst>
          <pc:docMk/>
          <pc:sldMk cId="3476950925" sldId="303"/>
        </pc:sldMkLst>
      </pc:sldChg>
      <pc:sldChg chg="add del">
        <pc:chgData name="TAN Mei Yi [Harrisdale Senior High School]" userId="f9f029c9-d743-4d60-9f2c-e74bdec1ab07" providerId="ADAL" clId="{3281FD78-146A-429D-AB57-320D41FD5084}" dt="2023-06-11T04:29:43.583" v="1147" actId="47"/>
        <pc:sldMkLst>
          <pc:docMk/>
          <pc:sldMk cId="1032667055" sldId="304"/>
        </pc:sldMkLst>
      </pc:sldChg>
      <pc:sldChg chg="addSp delSp modSp add mod modAnim">
        <pc:chgData name="TAN Mei Yi [Harrisdale Senior High School]" userId="f9f029c9-d743-4d60-9f2c-e74bdec1ab07" providerId="ADAL" clId="{3281FD78-146A-429D-AB57-320D41FD5084}" dt="2023-06-11T04:38:42.177" v="1378" actId="478"/>
        <pc:sldMkLst>
          <pc:docMk/>
          <pc:sldMk cId="3197842005" sldId="304"/>
        </pc:sldMkLst>
        <pc:spChg chg="mod">
          <ac:chgData name="TAN Mei Yi [Harrisdale Senior High School]" userId="f9f029c9-d743-4d60-9f2c-e74bdec1ab07" providerId="ADAL" clId="{3281FD78-146A-429D-AB57-320D41FD5084}" dt="2023-06-11T04:36:01.467" v="1258" actId="20577"/>
          <ac:spMkLst>
            <pc:docMk/>
            <pc:sldMk cId="3197842005" sldId="304"/>
            <ac:spMk id="3" creationId="{7AFCB9E2-EE47-42C6-8041-D4640A91052A}"/>
          </ac:spMkLst>
        </pc:spChg>
        <pc:spChg chg="add mod">
          <ac:chgData name="TAN Mei Yi [Harrisdale Senior High School]" userId="f9f029c9-d743-4d60-9f2c-e74bdec1ab07" providerId="ADAL" clId="{3281FD78-146A-429D-AB57-320D41FD5084}" dt="2023-06-11T04:38:00.741" v="1315" actId="14100"/>
          <ac:spMkLst>
            <pc:docMk/>
            <pc:sldMk cId="3197842005" sldId="304"/>
            <ac:spMk id="8" creationId="{FCD9B117-E0D9-ED86-943E-87FE37C965FF}"/>
          </ac:spMkLst>
        </pc:spChg>
        <pc:spChg chg="add mod">
          <ac:chgData name="TAN Mei Yi [Harrisdale Senior High School]" userId="f9f029c9-d743-4d60-9f2c-e74bdec1ab07" providerId="ADAL" clId="{3281FD78-146A-429D-AB57-320D41FD5084}" dt="2023-06-11T04:38:38.729" v="1376" actId="1076"/>
          <ac:spMkLst>
            <pc:docMk/>
            <pc:sldMk cId="3197842005" sldId="304"/>
            <ac:spMk id="9" creationId="{E53A6273-3CDE-4850-7F08-9F6ACBEB9DC1}"/>
          </ac:spMkLst>
        </pc:spChg>
        <pc:picChg chg="add del">
          <ac:chgData name="TAN Mei Yi [Harrisdale Senior High School]" userId="f9f029c9-d743-4d60-9f2c-e74bdec1ab07" providerId="ADAL" clId="{3281FD78-146A-429D-AB57-320D41FD5084}" dt="2023-06-11T04:38:40.713" v="1377" actId="478"/>
          <ac:picMkLst>
            <pc:docMk/>
            <pc:sldMk cId="3197842005" sldId="304"/>
            <ac:picMk id="5" creationId="{D320A9C4-E835-711C-80BB-EC6EF35F65DD}"/>
          </ac:picMkLst>
        </pc:picChg>
        <pc:picChg chg="add del mod">
          <ac:chgData name="TAN Mei Yi [Harrisdale Senior High School]" userId="f9f029c9-d743-4d60-9f2c-e74bdec1ab07" providerId="ADAL" clId="{3281FD78-146A-429D-AB57-320D41FD5084}" dt="2023-06-11T04:38:42.177" v="1378" actId="478"/>
          <ac:picMkLst>
            <pc:docMk/>
            <pc:sldMk cId="3197842005" sldId="304"/>
            <ac:picMk id="7" creationId="{EF161FFE-4BD9-A844-F7FC-EC6B0D5B22E4}"/>
          </ac:picMkLst>
        </pc:picChg>
      </pc:sldChg>
      <pc:sldChg chg="addSp delSp modSp add mod modAnim">
        <pc:chgData name="TAN Mei Yi [Harrisdale Senior High School]" userId="f9f029c9-d743-4d60-9f2c-e74bdec1ab07" providerId="ADAL" clId="{3281FD78-146A-429D-AB57-320D41FD5084}" dt="2023-06-11T04:42:25.057" v="1581" actId="1076"/>
        <pc:sldMkLst>
          <pc:docMk/>
          <pc:sldMk cId="2308434004" sldId="305"/>
        </pc:sldMkLst>
        <pc:spChg chg="mod">
          <ac:chgData name="TAN Mei Yi [Harrisdale Senior High School]" userId="f9f029c9-d743-4d60-9f2c-e74bdec1ab07" providerId="ADAL" clId="{3281FD78-146A-429D-AB57-320D41FD5084}" dt="2023-06-11T04:40:19.087" v="1478" actId="20577"/>
          <ac:spMkLst>
            <pc:docMk/>
            <pc:sldMk cId="2308434004" sldId="305"/>
            <ac:spMk id="3" creationId="{7AFCB9E2-EE47-42C6-8041-D4640A91052A}"/>
          </ac:spMkLst>
        </pc:spChg>
        <pc:spChg chg="add del mod">
          <ac:chgData name="TAN Mei Yi [Harrisdale Senior High School]" userId="f9f029c9-d743-4d60-9f2c-e74bdec1ab07" providerId="ADAL" clId="{3281FD78-146A-429D-AB57-320D41FD5084}" dt="2023-06-11T04:39:42.089" v="1442"/>
          <ac:spMkLst>
            <pc:docMk/>
            <pc:sldMk cId="2308434004" sldId="305"/>
            <ac:spMk id="4" creationId="{1660B1CD-0074-1024-B5C3-A46212DF6D3F}"/>
          </ac:spMkLst>
        </pc:spChg>
        <pc:spChg chg="add mod">
          <ac:chgData name="TAN Mei Yi [Harrisdale Senior High School]" userId="f9f029c9-d743-4d60-9f2c-e74bdec1ab07" providerId="ADAL" clId="{3281FD78-146A-429D-AB57-320D41FD5084}" dt="2023-06-11T04:40:55.266" v="1526" actId="20577"/>
          <ac:spMkLst>
            <pc:docMk/>
            <pc:sldMk cId="2308434004" sldId="305"/>
            <ac:spMk id="6" creationId="{B69AE662-1A6B-565D-277B-750BB35AA7EF}"/>
          </ac:spMkLst>
        </pc:spChg>
        <pc:spChg chg="add mod">
          <ac:chgData name="TAN Mei Yi [Harrisdale Senior High School]" userId="f9f029c9-d743-4d60-9f2c-e74bdec1ab07" providerId="ADAL" clId="{3281FD78-146A-429D-AB57-320D41FD5084}" dt="2023-06-11T04:41:30.987" v="1548" actId="1076"/>
          <ac:spMkLst>
            <pc:docMk/>
            <pc:sldMk cId="2308434004" sldId="305"/>
            <ac:spMk id="8" creationId="{216B4AD7-C387-53F0-D677-A77CFB2A8794}"/>
          </ac:spMkLst>
        </pc:spChg>
        <pc:spChg chg="add mod">
          <ac:chgData name="TAN Mei Yi [Harrisdale Senior High School]" userId="f9f029c9-d743-4d60-9f2c-e74bdec1ab07" providerId="ADAL" clId="{3281FD78-146A-429D-AB57-320D41FD5084}" dt="2023-06-11T04:42:25.057" v="1581" actId="1076"/>
          <ac:spMkLst>
            <pc:docMk/>
            <pc:sldMk cId="2308434004" sldId="305"/>
            <ac:spMk id="9" creationId="{B5CAED88-F347-D55F-D112-FCA23D377206}"/>
          </ac:spMkLst>
        </pc:spChg>
        <pc:picChg chg="del mod">
          <ac:chgData name="TAN Mei Yi [Harrisdale Senior High School]" userId="f9f029c9-d743-4d60-9f2c-e74bdec1ab07" providerId="ADAL" clId="{3281FD78-146A-429D-AB57-320D41FD5084}" dt="2023-06-11T04:41:55.670" v="1579" actId="478"/>
          <ac:picMkLst>
            <pc:docMk/>
            <pc:sldMk cId="2308434004" sldId="305"/>
            <ac:picMk id="5" creationId="{D320A9C4-E835-711C-80BB-EC6EF35F65DD}"/>
          </ac:picMkLst>
        </pc:picChg>
        <pc:picChg chg="del">
          <ac:chgData name="TAN Mei Yi [Harrisdale Senior High School]" userId="f9f029c9-d743-4d60-9f2c-e74bdec1ab07" providerId="ADAL" clId="{3281FD78-146A-429D-AB57-320D41FD5084}" dt="2023-06-11T04:42:21.771" v="1580" actId="478"/>
          <ac:picMkLst>
            <pc:docMk/>
            <pc:sldMk cId="2308434004" sldId="305"/>
            <ac:picMk id="7" creationId="{EF161FFE-4BD9-A844-F7FC-EC6B0D5B22E4}"/>
          </ac:picMkLst>
        </pc:picChg>
      </pc:sldChg>
    </pc:docChg>
  </pc:docChgLst>
  <pc:docChgLst>
    <pc:chgData name="TAN Mei Yi [Harrisdale Senior High School]" userId="f9f029c9-d743-4d60-9f2c-e74bdec1ab07" providerId="ADAL" clId="{EC486DBA-5717-4048-AFE4-2990C473D674}"/>
    <pc:docChg chg="undo custSel addSld delSld modSld sldOrd">
      <pc:chgData name="TAN Mei Yi [Harrisdale Senior High School]" userId="f9f029c9-d743-4d60-9f2c-e74bdec1ab07" providerId="ADAL" clId="{EC486DBA-5717-4048-AFE4-2990C473D674}" dt="2023-03-21T22:59:46.522" v="2405"/>
      <pc:docMkLst>
        <pc:docMk/>
      </pc:docMkLst>
      <pc:sldChg chg="modSp add del mod">
        <pc:chgData name="TAN Mei Yi [Harrisdale Senior High School]" userId="f9f029c9-d743-4d60-9f2c-e74bdec1ab07" providerId="ADAL" clId="{EC486DBA-5717-4048-AFE4-2990C473D674}" dt="2023-03-21T04:33:54.863" v="976" actId="47"/>
        <pc:sldMkLst>
          <pc:docMk/>
          <pc:sldMk cId="857879338" sldId="258"/>
        </pc:sldMkLst>
        <pc:spChg chg="mod">
          <ac:chgData name="TAN Mei Yi [Harrisdale Senior High School]" userId="f9f029c9-d743-4d60-9f2c-e74bdec1ab07" providerId="ADAL" clId="{EC486DBA-5717-4048-AFE4-2990C473D674}" dt="2023-03-21T02:47:13.476" v="217" actId="113"/>
          <ac:spMkLst>
            <pc:docMk/>
            <pc:sldMk cId="857879338" sldId="258"/>
            <ac:spMk id="4" creationId="{5F1EA2FE-0E83-4CD1-8601-1F14B9553255}"/>
          </ac:spMkLst>
        </pc:spChg>
        <pc:spChg chg="mod">
          <ac:chgData name="TAN Mei Yi [Harrisdale Senior High School]" userId="f9f029c9-d743-4d60-9f2c-e74bdec1ab07" providerId="ADAL" clId="{EC486DBA-5717-4048-AFE4-2990C473D674}" dt="2023-03-21T02:52:42.203" v="286" actId="113"/>
          <ac:spMkLst>
            <pc:docMk/>
            <pc:sldMk cId="857879338" sldId="258"/>
            <ac:spMk id="5" creationId="{F1594D03-1B56-45CF-95E0-45E5A38E51E9}"/>
          </ac:spMkLst>
        </pc:spChg>
      </pc:sldChg>
      <pc:sldChg chg="modSp add del mod">
        <pc:chgData name="TAN Mei Yi [Harrisdale Senior High School]" userId="f9f029c9-d743-4d60-9f2c-e74bdec1ab07" providerId="ADAL" clId="{EC486DBA-5717-4048-AFE4-2990C473D674}" dt="2023-03-21T04:33:54.863" v="976" actId="47"/>
        <pc:sldMkLst>
          <pc:docMk/>
          <pc:sldMk cId="1878992383" sldId="259"/>
        </pc:sldMkLst>
        <pc:spChg chg="mod">
          <ac:chgData name="TAN Mei Yi [Harrisdale Senior High School]" userId="f9f029c9-d743-4d60-9f2c-e74bdec1ab07" providerId="ADAL" clId="{EC486DBA-5717-4048-AFE4-2990C473D674}" dt="2023-03-21T02:46:43.911" v="213" actId="208"/>
          <ac:spMkLst>
            <pc:docMk/>
            <pc:sldMk cId="1878992383" sldId="259"/>
            <ac:spMk id="5" creationId="{F6BA34A1-8934-46F8-9DA4-4ADCF44AA800}"/>
          </ac:spMkLst>
        </pc:spChg>
      </pc:sldChg>
      <pc:sldChg chg="modSp add del mod">
        <pc:chgData name="TAN Mei Yi [Harrisdale Senior High School]" userId="f9f029c9-d743-4d60-9f2c-e74bdec1ab07" providerId="ADAL" clId="{EC486DBA-5717-4048-AFE4-2990C473D674}" dt="2023-03-21T04:33:54.863" v="976" actId="47"/>
        <pc:sldMkLst>
          <pc:docMk/>
          <pc:sldMk cId="2769207268" sldId="260"/>
        </pc:sldMkLst>
        <pc:spChg chg="mod">
          <ac:chgData name="TAN Mei Yi [Harrisdale Senior High School]" userId="f9f029c9-d743-4d60-9f2c-e74bdec1ab07" providerId="ADAL" clId="{EC486DBA-5717-4048-AFE4-2990C473D674}" dt="2023-03-21T02:46:49.677" v="215" actId="208"/>
          <ac:spMkLst>
            <pc:docMk/>
            <pc:sldMk cId="2769207268" sldId="260"/>
            <ac:spMk id="5" creationId="{D348877A-2F02-4454-ACF2-75400B6026DA}"/>
          </ac:spMkLst>
        </pc:spChg>
      </pc:sldChg>
      <pc:sldChg chg="addSp delSp modSp add mod modAnim">
        <pc:chgData name="TAN Mei Yi [Harrisdale Senior High School]" userId="f9f029c9-d743-4d60-9f2c-e74bdec1ab07" providerId="ADAL" clId="{EC486DBA-5717-4048-AFE4-2990C473D674}" dt="2023-03-21T04:54:46.925" v="1416" actId="20577"/>
        <pc:sldMkLst>
          <pc:docMk/>
          <pc:sldMk cId="3613507355" sldId="261"/>
        </pc:sldMkLst>
        <pc:spChg chg="add mod">
          <ac:chgData name="TAN Mei Yi [Harrisdale Senior High School]" userId="f9f029c9-d743-4d60-9f2c-e74bdec1ab07" providerId="ADAL" clId="{EC486DBA-5717-4048-AFE4-2990C473D674}" dt="2023-03-21T02:47:55.696" v="224"/>
          <ac:spMkLst>
            <pc:docMk/>
            <pc:sldMk cId="3613507355" sldId="261"/>
            <ac:spMk id="2" creationId="{D3A4EE4E-0A8C-75D9-9B59-F628F5DA6716}"/>
          </ac:spMkLst>
        </pc:spChg>
        <pc:spChg chg="mod">
          <ac:chgData name="TAN Mei Yi [Harrisdale Senior High School]" userId="f9f029c9-d743-4d60-9f2c-e74bdec1ab07" providerId="ADAL" clId="{EC486DBA-5717-4048-AFE4-2990C473D674}" dt="2023-03-21T04:45:31.287" v="1233" actId="14100"/>
          <ac:spMkLst>
            <pc:docMk/>
            <pc:sldMk cId="3613507355" sldId="261"/>
            <ac:spMk id="4" creationId="{24F0FCCC-18BE-4626-A628-761556E71901}"/>
          </ac:spMkLst>
        </pc:spChg>
        <pc:spChg chg="add del">
          <ac:chgData name="TAN Mei Yi [Harrisdale Senior High School]" userId="f9f029c9-d743-4d60-9f2c-e74bdec1ab07" providerId="ADAL" clId="{EC486DBA-5717-4048-AFE4-2990C473D674}" dt="2023-03-21T04:45:38.630" v="1235" actId="22"/>
          <ac:spMkLst>
            <pc:docMk/>
            <pc:sldMk cId="3613507355" sldId="261"/>
            <ac:spMk id="6" creationId="{DED50FE2-7B58-D339-BFC2-0E77B4EE1070}"/>
          </ac:spMkLst>
        </pc:spChg>
        <pc:spChg chg="add mod">
          <ac:chgData name="TAN Mei Yi [Harrisdale Senior High School]" userId="f9f029c9-d743-4d60-9f2c-e74bdec1ab07" providerId="ADAL" clId="{EC486DBA-5717-4048-AFE4-2990C473D674}" dt="2023-03-21T04:53:53.070" v="1363" actId="20577"/>
          <ac:spMkLst>
            <pc:docMk/>
            <pc:sldMk cId="3613507355" sldId="261"/>
            <ac:spMk id="8" creationId="{FB871E63-4066-5E52-C6DD-49E1DE77426E}"/>
          </ac:spMkLst>
        </pc:spChg>
        <pc:spChg chg="add mod">
          <ac:chgData name="TAN Mei Yi [Harrisdale Senior High School]" userId="f9f029c9-d743-4d60-9f2c-e74bdec1ab07" providerId="ADAL" clId="{EC486DBA-5717-4048-AFE4-2990C473D674}" dt="2023-03-21T04:54:46.925" v="1416" actId="20577"/>
          <ac:spMkLst>
            <pc:docMk/>
            <pc:sldMk cId="3613507355" sldId="261"/>
            <ac:spMk id="9" creationId="{11A43D98-42C6-A8A8-B26F-D31184266DBF}"/>
          </ac:spMkLst>
        </pc:spChg>
        <pc:spChg chg="del">
          <ac:chgData name="TAN Mei Yi [Harrisdale Senior High School]" userId="f9f029c9-d743-4d60-9f2c-e74bdec1ab07" providerId="ADAL" clId="{EC486DBA-5717-4048-AFE4-2990C473D674}" dt="2023-03-21T02:47:55.442" v="223" actId="478"/>
          <ac:spMkLst>
            <pc:docMk/>
            <pc:sldMk cId="3613507355" sldId="261"/>
            <ac:spMk id="11" creationId="{AF5C1421-D5F0-4114-ADBF-AB99F070D418}"/>
          </ac:spMkLst>
        </pc:spChg>
        <pc:graphicFrameChg chg="del">
          <ac:chgData name="TAN Mei Yi [Harrisdale Senior High School]" userId="f9f029c9-d743-4d60-9f2c-e74bdec1ab07" providerId="ADAL" clId="{EC486DBA-5717-4048-AFE4-2990C473D674}" dt="2023-03-21T04:45:23.762" v="1229" actId="478"/>
          <ac:graphicFrameMkLst>
            <pc:docMk/>
            <pc:sldMk cId="3613507355" sldId="261"/>
            <ac:graphicFrameMk id="5" creationId="{FD2F9DA5-5934-46CB-9EE3-B03FB0735D9E}"/>
          </ac:graphicFrameMkLst>
        </pc:graphicFrameChg>
        <pc:graphicFrameChg chg="add mod modGraphic">
          <ac:chgData name="TAN Mei Yi [Harrisdale Senior High School]" userId="f9f029c9-d743-4d60-9f2c-e74bdec1ab07" providerId="ADAL" clId="{EC486DBA-5717-4048-AFE4-2990C473D674}" dt="2023-03-21T04:52:24.710" v="1257" actId="1076"/>
          <ac:graphicFrameMkLst>
            <pc:docMk/>
            <pc:sldMk cId="3613507355" sldId="261"/>
            <ac:graphicFrameMk id="7" creationId="{2D51195B-F5CD-693B-8CD1-C5EB3AE5D0F6}"/>
          </ac:graphicFrameMkLst>
        </pc:graphicFrameChg>
      </pc:sldChg>
      <pc:sldChg chg="addSp delSp modSp add mod modAnim">
        <pc:chgData name="TAN Mei Yi [Harrisdale Senior High School]" userId="f9f029c9-d743-4d60-9f2c-e74bdec1ab07" providerId="ADAL" clId="{EC486DBA-5717-4048-AFE4-2990C473D674}" dt="2023-03-21T04:36:09.298" v="987" actId="1076"/>
        <pc:sldMkLst>
          <pc:docMk/>
          <pc:sldMk cId="1712966024" sldId="262"/>
        </pc:sldMkLst>
        <pc:spChg chg="mod">
          <ac:chgData name="TAN Mei Yi [Harrisdale Senior High School]" userId="f9f029c9-d743-4d60-9f2c-e74bdec1ab07" providerId="ADAL" clId="{EC486DBA-5717-4048-AFE4-2990C473D674}" dt="2023-03-21T04:36:09.298" v="987" actId="1076"/>
          <ac:spMkLst>
            <pc:docMk/>
            <pc:sldMk cId="1712966024" sldId="262"/>
            <ac:spMk id="2" creationId="{034B83EF-7145-46A1-A297-F89EDB2EDF63}"/>
          </ac:spMkLst>
        </pc:spChg>
        <pc:spChg chg="add mod">
          <ac:chgData name="TAN Mei Yi [Harrisdale Senior High School]" userId="f9f029c9-d743-4d60-9f2c-e74bdec1ab07" providerId="ADAL" clId="{EC486DBA-5717-4048-AFE4-2990C473D674}" dt="2023-03-21T02:47:17.502" v="220" actId="113"/>
          <ac:spMkLst>
            <pc:docMk/>
            <pc:sldMk cId="1712966024" sldId="262"/>
            <ac:spMk id="3" creationId="{89647CBC-9907-0573-3F2B-90BE75EB7304}"/>
          </ac:spMkLst>
        </pc:spChg>
        <pc:spChg chg="mod">
          <ac:chgData name="TAN Mei Yi [Harrisdale Senior High School]" userId="f9f029c9-d743-4d60-9f2c-e74bdec1ab07" providerId="ADAL" clId="{EC486DBA-5717-4048-AFE4-2990C473D674}" dt="2023-03-21T04:36:01.849" v="986" actId="207"/>
          <ac:spMkLst>
            <pc:docMk/>
            <pc:sldMk cId="1712966024" sldId="262"/>
            <ac:spMk id="4" creationId="{9E76DECC-2E56-4E5C-9633-E08EC6E764FC}"/>
          </ac:spMkLst>
        </pc:spChg>
        <pc:spChg chg="mod">
          <ac:chgData name="TAN Mei Yi [Harrisdale Senior High School]" userId="f9f029c9-d743-4d60-9f2c-e74bdec1ab07" providerId="ADAL" clId="{EC486DBA-5717-4048-AFE4-2990C473D674}" dt="2023-03-21T04:35:16.668" v="979" actId="207"/>
          <ac:spMkLst>
            <pc:docMk/>
            <pc:sldMk cId="1712966024" sldId="262"/>
            <ac:spMk id="6" creationId="{24EB6648-BB1F-4C8F-85C4-4EDD067ACD67}"/>
          </ac:spMkLst>
        </pc:spChg>
        <pc:spChg chg="mod">
          <ac:chgData name="TAN Mei Yi [Harrisdale Senior High School]" userId="f9f029c9-d743-4d60-9f2c-e74bdec1ab07" providerId="ADAL" clId="{EC486DBA-5717-4048-AFE4-2990C473D674}" dt="2023-03-21T04:35:16.668" v="979" actId="207"/>
          <ac:spMkLst>
            <pc:docMk/>
            <pc:sldMk cId="1712966024" sldId="262"/>
            <ac:spMk id="7" creationId="{5BCCB85D-FDCD-4AEA-8399-9BD6993232D7}"/>
          </ac:spMkLst>
        </pc:spChg>
        <pc:spChg chg="mod">
          <ac:chgData name="TAN Mei Yi [Harrisdale Senior High School]" userId="f9f029c9-d743-4d60-9f2c-e74bdec1ab07" providerId="ADAL" clId="{EC486DBA-5717-4048-AFE4-2990C473D674}" dt="2023-03-21T04:35:16.668" v="979" actId="207"/>
          <ac:spMkLst>
            <pc:docMk/>
            <pc:sldMk cId="1712966024" sldId="262"/>
            <ac:spMk id="8" creationId="{104BC84B-B557-4F58-A04B-1E5B31525896}"/>
          </ac:spMkLst>
        </pc:spChg>
        <pc:spChg chg="mod">
          <ac:chgData name="TAN Mei Yi [Harrisdale Senior High School]" userId="f9f029c9-d743-4d60-9f2c-e74bdec1ab07" providerId="ADAL" clId="{EC486DBA-5717-4048-AFE4-2990C473D674}" dt="2023-03-21T04:35:16.668" v="979" actId="207"/>
          <ac:spMkLst>
            <pc:docMk/>
            <pc:sldMk cId="1712966024" sldId="262"/>
            <ac:spMk id="9" creationId="{858F4AEA-3067-4B29-B7A0-C541C384496F}"/>
          </ac:spMkLst>
        </pc:spChg>
        <pc:spChg chg="del">
          <ac:chgData name="TAN Mei Yi [Harrisdale Senior High School]" userId="f9f029c9-d743-4d60-9f2c-e74bdec1ab07" providerId="ADAL" clId="{EC486DBA-5717-4048-AFE4-2990C473D674}" dt="2023-03-21T02:47:16.117" v="218" actId="478"/>
          <ac:spMkLst>
            <pc:docMk/>
            <pc:sldMk cId="1712966024" sldId="262"/>
            <ac:spMk id="10" creationId="{D21EEB9C-A6F4-4C89-8B7C-E8725D20DBEB}"/>
          </ac:spMkLst>
        </pc:spChg>
        <pc:spChg chg="mod">
          <ac:chgData name="TAN Mei Yi [Harrisdale Senior High School]" userId="f9f029c9-d743-4d60-9f2c-e74bdec1ab07" providerId="ADAL" clId="{EC486DBA-5717-4048-AFE4-2990C473D674}" dt="2023-03-21T04:36:09.298" v="987" actId="1076"/>
          <ac:spMkLst>
            <pc:docMk/>
            <pc:sldMk cId="1712966024" sldId="262"/>
            <ac:spMk id="11" creationId="{5EC52A82-FF44-4179-90A6-C58D8758FF32}"/>
          </ac:spMkLst>
        </pc:spChg>
      </pc:sldChg>
      <pc:sldChg chg="addSp delSp modSp add mod modAnim">
        <pc:chgData name="TAN Mei Yi [Harrisdale Senior High School]" userId="f9f029c9-d743-4d60-9f2c-e74bdec1ab07" providerId="ADAL" clId="{EC486DBA-5717-4048-AFE4-2990C473D674}" dt="2023-03-21T02:50:33.261" v="257" actId="207"/>
        <pc:sldMkLst>
          <pc:docMk/>
          <pc:sldMk cId="3354120846" sldId="263"/>
        </pc:sldMkLst>
        <pc:spChg chg="add mod">
          <ac:chgData name="TAN Mei Yi [Harrisdale Senior High School]" userId="f9f029c9-d743-4d60-9f2c-e74bdec1ab07" providerId="ADAL" clId="{EC486DBA-5717-4048-AFE4-2990C473D674}" dt="2023-03-21T02:48:22.402" v="236"/>
          <ac:spMkLst>
            <pc:docMk/>
            <pc:sldMk cId="3354120846" sldId="263"/>
            <ac:spMk id="2" creationId="{DDF12210-7B05-53A8-CF4A-6A4EA2C4F34D}"/>
          </ac:spMkLst>
        </pc:spChg>
        <pc:spChg chg="mod">
          <ac:chgData name="TAN Mei Yi [Harrisdale Senior High School]" userId="f9f029c9-d743-4d60-9f2c-e74bdec1ab07" providerId="ADAL" clId="{EC486DBA-5717-4048-AFE4-2990C473D674}" dt="2023-03-21T02:50:17.218" v="252" actId="207"/>
          <ac:spMkLst>
            <pc:docMk/>
            <pc:sldMk cId="3354120846" sldId="263"/>
            <ac:spMk id="4" creationId="{8ACB896E-A3D1-4615-A427-8BA83DFC8494}"/>
          </ac:spMkLst>
        </pc:spChg>
        <pc:spChg chg="mod">
          <ac:chgData name="TAN Mei Yi [Harrisdale Senior High School]" userId="f9f029c9-d743-4d60-9f2c-e74bdec1ab07" providerId="ADAL" clId="{EC486DBA-5717-4048-AFE4-2990C473D674}" dt="2023-03-21T02:50:33.261" v="257" actId="207"/>
          <ac:spMkLst>
            <pc:docMk/>
            <pc:sldMk cId="3354120846" sldId="263"/>
            <ac:spMk id="6" creationId="{B23A6F3D-A98A-4662-AD55-B35550C0C593}"/>
          </ac:spMkLst>
        </pc:spChg>
        <pc:spChg chg="mod">
          <ac:chgData name="TAN Mei Yi [Harrisdale Senior High School]" userId="f9f029c9-d743-4d60-9f2c-e74bdec1ab07" providerId="ADAL" clId="{EC486DBA-5717-4048-AFE4-2990C473D674}" dt="2023-03-21T02:50:33.261" v="257" actId="207"/>
          <ac:spMkLst>
            <pc:docMk/>
            <pc:sldMk cId="3354120846" sldId="263"/>
            <ac:spMk id="7" creationId="{65077B6F-10A8-462D-9B97-3ED908A90CD2}"/>
          </ac:spMkLst>
        </pc:spChg>
        <pc:spChg chg="mod">
          <ac:chgData name="TAN Mei Yi [Harrisdale Senior High School]" userId="f9f029c9-d743-4d60-9f2c-e74bdec1ab07" providerId="ADAL" clId="{EC486DBA-5717-4048-AFE4-2990C473D674}" dt="2023-03-21T02:50:33.261" v="257" actId="207"/>
          <ac:spMkLst>
            <pc:docMk/>
            <pc:sldMk cId="3354120846" sldId="263"/>
            <ac:spMk id="8" creationId="{F827F755-30E8-414B-9843-28FF7B0A5AD0}"/>
          </ac:spMkLst>
        </pc:spChg>
        <pc:spChg chg="mod">
          <ac:chgData name="TAN Mei Yi [Harrisdale Senior High School]" userId="f9f029c9-d743-4d60-9f2c-e74bdec1ab07" providerId="ADAL" clId="{EC486DBA-5717-4048-AFE4-2990C473D674}" dt="2023-03-21T02:50:33.261" v="257" actId="207"/>
          <ac:spMkLst>
            <pc:docMk/>
            <pc:sldMk cId="3354120846" sldId="263"/>
            <ac:spMk id="9" creationId="{D9CCBFFF-EB89-468B-A5F6-8E755ED94E36}"/>
          </ac:spMkLst>
        </pc:spChg>
        <pc:spChg chg="mod">
          <ac:chgData name="TAN Mei Yi [Harrisdale Senior High School]" userId="f9f029c9-d743-4d60-9f2c-e74bdec1ab07" providerId="ADAL" clId="{EC486DBA-5717-4048-AFE4-2990C473D674}" dt="2023-03-21T02:50:33.261" v="257" actId="207"/>
          <ac:spMkLst>
            <pc:docMk/>
            <pc:sldMk cId="3354120846" sldId="263"/>
            <ac:spMk id="10" creationId="{303F7EC0-B72B-4022-8A68-7FF844B47F5B}"/>
          </ac:spMkLst>
        </pc:spChg>
        <pc:spChg chg="del">
          <ac:chgData name="TAN Mei Yi [Harrisdale Senior High School]" userId="f9f029c9-d743-4d60-9f2c-e74bdec1ab07" providerId="ADAL" clId="{EC486DBA-5717-4048-AFE4-2990C473D674}" dt="2023-03-21T02:48:22.122" v="235" actId="478"/>
          <ac:spMkLst>
            <pc:docMk/>
            <pc:sldMk cId="3354120846" sldId="263"/>
            <ac:spMk id="11" creationId="{16E148F6-8EC3-4934-9DA7-042C85BFA198}"/>
          </ac:spMkLst>
        </pc:spChg>
      </pc:sldChg>
      <pc:sldChg chg="modSp add mod">
        <pc:chgData name="TAN Mei Yi [Harrisdale Senior High School]" userId="f9f029c9-d743-4d60-9f2c-e74bdec1ab07" providerId="ADAL" clId="{EC486DBA-5717-4048-AFE4-2990C473D674}" dt="2023-03-21T04:40:29.208" v="1023" actId="207"/>
        <pc:sldMkLst>
          <pc:docMk/>
          <pc:sldMk cId="3746843768" sldId="265"/>
        </pc:sldMkLst>
        <pc:spChg chg="mod">
          <ac:chgData name="TAN Mei Yi [Harrisdale Senior High School]" userId="f9f029c9-d743-4d60-9f2c-e74bdec1ab07" providerId="ADAL" clId="{EC486DBA-5717-4048-AFE4-2990C473D674}" dt="2023-03-21T02:47:51.569" v="222" actId="208"/>
          <ac:spMkLst>
            <pc:docMk/>
            <pc:sldMk cId="3746843768" sldId="265"/>
            <ac:spMk id="4" creationId="{857D9585-9D3E-4A06-9F81-67B58D5176A9}"/>
          </ac:spMkLst>
        </pc:spChg>
        <pc:spChg chg="mod">
          <ac:chgData name="TAN Mei Yi [Harrisdale Senior High School]" userId="f9f029c9-d743-4d60-9f2c-e74bdec1ab07" providerId="ADAL" clId="{EC486DBA-5717-4048-AFE4-2990C473D674}" dt="2023-03-21T04:40:29.208" v="1023" actId="207"/>
          <ac:spMkLst>
            <pc:docMk/>
            <pc:sldMk cId="3746843768" sldId="265"/>
            <ac:spMk id="6" creationId="{6F658A58-2EE8-413E-B20C-C41D4DD7BCAD}"/>
          </ac:spMkLst>
        </pc:spChg>
        <pc:spChg chg="mod">
          <ac:chgData name="TAN Mei Yi [Harrisdale Senior High School]" userId="f9f029c9-d743-4d60-9f2c-e74bdec1ab07" providerId="ADAL" clId="{EC486DBA-5717-4048-AFE4-2990C473D674}" dt="2023-03-21T04:40:29.208" v="1023" actId="207"/>
          <ac:spMkLst>
            <pc:docMk/>
            <pc:sldMk cId="3746843768" sldId="265"/>
            <ac:spMk id="7" creationId="{816B3E95-E528-4200-9281-DECD03B804AA}"/>
          </ac:spMkLst>
        </pc:spChg>
        <pc:spChg chg="mod">
          <ac:chgData name="TAN Mei Yi [Harrisdale Senior High School]" userId="f9f029c9-d743-4d60-9f2c-e74bdec1ab07" providerId="ADAL" clId="{EC486DBA-5717-4048-AFE4-2990C473D674}" dt="2023-03-21T04:40:29.208" v="1023" actId="207"/>
          <ac:spMkLst>
            <pc:docMk/>
            <pc:sldMk cId="3746843768" sldId="265"/>
            <ac:spMk id="8" creationId="{D695D14D-8EE5-424C-8224-C7AB6C9E1952}"/>
          </ac:spMkLst>
        </pc:spChg>
        <pc:spChg chg="mod">
          <ac:chgData name="TAN Mei Yi [Harrisdale Senior High School]" userId="f9f029c9-d743-4d60-9f2c-e74bdec1ab07" providerId="ADAL" clId="{EC486DBA-5717-4048-AFE4-2990C473D674}" dt="2023-03-21T04:40:29.208" v="1023" actId="207"/>
          <ac:spMkLst>
            <pc:docMk/>
            <pc:sldMk cId="3746843768" sldId="265"/>
            <ac:spMk id="9" creationId="{B5D182F9-D5D9-4FBA-AD4D-F8486031ECED}"/>
          </ac:spMkLst>
        </pc:spChg>
        <pc:spChg chg="mod">
          <ac:chgData name="TAN Mei Yi [Harrisdale Senior High School]" userId="f9f029c9-d743-4d60-9f2c-e74bdec1ab07" providerId="ADAL" clId="{EC486DBA-5717-4048-AFE4-2990C473D674}" dt="2023-03-21T04:39:24.766" v="1017" actId="20577"/>
          <ac:spMkLst>
            <pc:docMk/>
            <pc:sldMk cId="3746843768" sldId="265"/>
            <ac:spMk id="10" creationId="{E4BD47E4-0554-49EB-8EE4-C142AF30F3C9}"/>
          </ac:spMkLst>
        </pc:spChg>
        <pc:spChg chg="mod">
          <ac:chgData name="TAN Mei Yi [Harrisdale Senior High School]" userId="f9f029c9-d743-4d60-9f2c-e74bdec1ab07" providerId="ADAL" clId="{EC486DBA-5717-4048-AFE4-2990C473D674}" dt="2023-03-21T04:40:29.208" v="1023" actId="207"/>
          <ac:spMkLst>
            <pc:docMk/>
            <pc:sldMk cId="3746843768" sldId="265"/>
            <ac:spMk id="12" creationId="{DCEB5DFD-A0CF-41D2-B30D-4962CE49AD7F}"/>
          </ac:spMkLst>
        </pc:spChg>
        <pc:spChg chg="mod">
          <ac:chgData name="TAN Mei Yi [Harrisdale Senior High School]" userId="f9f029c9-d743-4d60-9f2c-e74bdec1ab07" providerId="ADAL" clId="{EC486DBA-5717-4048-AFE4-2990C473D674}" dt="2023-03-21T04:40:29.208" v="1023" actId="207"/>
          <ac:spMkLst>
            <pc:docMk/>
            <pc:sldMk cId="3746843768" sldId="265"/>
            <ac:spMk id="13" creationId="{3B42FDA0-E557-45B7-A741-741B8C74404E}"/>
          </ac:spMkLst>
        </pc:spChg>
        <pc:spChg chg="mod">
          <ac:chgData name="TAN Mei Yi [Harrisdale Senior High School]" userId="f9f029c9-d743-4d60-9f2c-e74bdec1ab07" providerId="ADAL" clId="{EC486DBA-5717-4048-AFE4-2990C473D674}" dt="2023-03-21T04:40:29.208" v="1023" actId="207"/>
          <ac:spMkLst>
            <pc:docMk/>
            <pc:sldMk cId="3746843768" sldId="265"/>
            <ac:spMk id="14" creationId="{B657AB40-1BD6-4E88-A65C-4968D75DC110}"/>
          </ac:spMkLst>
        </pc:spChg>
        <pc:spChg chg="mod">
          <ac:chgData name="TAN Mei Yi [Harrisdale Senior High School]" userId="f9f029c9-d743-4d60-9f2c-e74bdec1ab07" providerId="ADAL" clId="{EC486DBA-5717-4048-AFE4-2990C473D674}" dt="2023-03-21T04:40:29.208" v="1023" actId="207"/>
          <ac:spMkLst>
            <pc:docMk/>
            <pc:sldMk cId="3746843768" sldId="265"/>
            <ac:spMk id="15" creationId="{7E1CD734-185F-4B6E-8506-E9803779502F}"/>
          </ac:spMkLst>
        </pc:spChg>
        <pc:grpChg chg="mod">
          <ac:chgData name="TAN Mei Yi [Harrisdale Senior High School]" userId="f9f029c9-d743-4d60-9f2c-e74bdec1ab07" providerId="ADAL" clId="{EC486DBA-5717-4048-AFE4-2990C473D674}" dt="2023-03-21T04:39:53.521" v="1021" actId="1076"/>
          <ac:grpSpMkLst>
            <pc:docMk/>
            <pc:sldMk cId="3746843768" sldId="265"/>
            <ac:grpSpMk id="57" creationId="{EE5C530B-5E85-4656-A371-BBB36077B596}"/>
          </ac:grpSpMkLst>
        </pc:grpChg>
        <pc:grpChg chg="mod">
          <ac:chgData name="TAN Mei Yi [Harrisdale Senior High School]" userId="f9f029c9-d743-4d60-9f2c-e74bdec1ab07" providerId="ADAL" clId="{EC486DBA-5717-4048-AFE4-2990C473D674}" dt="2023-03-21T04:39:53.521" v="1021" actId="1076"/>
          <ac:grpSpMkLst>
            <pc:docMk/>
            <pc:sldMk cId="3746843768" sldId="265"/>
            <ac:grpSpMk id="58" creationId="{EC95FB4B-E5D4-45EF-A9DD-B00FAEF74688}"/>
          </ac:grpSpMkLst>
        </pc:grpChg>
        <pc:grpChg chg="mod">
          <ac:chgData name="TAN Mei Yi [Harrisdale Senior High School]" userId="f9f029c9-d743-4d60-9f2c-e74bdec1ab07" providerId="ADAL" clId="{EC486DBA-5717-4048-AFE4-2990C473D674}" dt="2023-03-21T04:39:47.884" v="1018" actId="1076"/>
          <ac:grpSpMkLst>
            <pc:docMk/>
            <pc:sldMk cId="3746843768" sldId="265"/>
            <ac:grpSpMk id="59" creationId="{18ABDC92-6615-424D-BACF-2FDA548B83DB}"/>
          </ac:grpSpMkLst>
        </pc:grpChg>
        <pc:inkChg chg="mod">
          <ac:chgData name="TAN Mei Yi [Harrisdale Senior High School]" userId="f9f029c9-d743-4d60-9f2c-e74bdec1ab07" providerId="ADAL" clId="{EC486DBA-5717-4048-AFE4-2990C473D674}" dt="2023-03-21T04:39:47.884" v="1018" actId="1076"/>
          <ac:inkMkLst>
            <pc:docMk/>
            <pc:sldMk cId="3746843768" sldId="265"/>
            <ac:inkMk id="35" creationId="{99D35F93-208D-47D7-A41E-CCE5AD39914C}"/>
          </ac:inkMkLst>
        </pc:inkChg>
      </pc:sldChg>
      <pc:sldChg chg="addSp delSp modSp add mod modAnim">
        <pc:chgData name="TAN Mei Yi [Harrisdale Senior High School]" userId="f9f029c9-d743-4d60-9f2c-e74bdec1ab07" providerId="ADAL" clId="{EC486DBA-5717-4048-AFE4-2990C473D674}" dt="2023-03-21T04:41:12.200" v="1033"/>
        <pc:sldMkLst>
          <pc:docMk/>
          <pc:sldMk cId="1976409363" sldId="266"/>
        </pc:sldMkLst>
        <pc:spChg chg="add mod">
          <ac:chgData name="TAN Mei Yi [Harrisdale Senior High School]" userId="f9f029c9-d743-4d60-9f2c-e74bdec1ab07" providerId="ADAL" clId="{EC486DBA-5717-4048-AFE4-2990C473D674}" dt="2023-03-21T02:48:01.001" v="226"/>
          <ac:spMkLst>
            <pc:docMk/>
            <pc:sldMk cId="1976409363" sldId="266"/>
            <ac:spMk id="2" creationId="{CC027075-24BB-2BB2-3EB8-E0D7C40ED191}"/>
          </ac:spMkLst>
        </pc:spChg>
        <pc:spChg chg="mod">
          <ac:chgData name="TAN Mei Yi [Harrisdale Senior High School]" userId="f9f029c9-d743-4d60-9f2c-e74bdec1ab07" providerId="ADAL" clId="{EC486DBA-5717-4048-AFE4-2990C473D674}" dt="2023-03-21T04:41:01.704" v="1030" actId="207"/>
          <ac:spMkLst>
            <pc:docMk/>
            <pc:sldMk cId="1976409363" sldId="266"/>
            <ac:spMk id="4" creationId="{24F0FCCC-18BE-4626-A628-761556E71901}"/>
          </ac:spMkLst>
        </pc:spChg>
        <pc:spChg chg="mod">
          <ac:chgData name="TAN Mei Yi [Harrisdale Senior High School]" userId="f9f029c9-d743-4d60-9f2c-e74bdec1ab07" providerId="ADAL" clId="{EC486DBA-5717-4048-AFE4-2990C473D674}" dt="2023-03-21T04:40:55.227" v="1029" actId="207"/>
          <ac:spMkLst>
            <pc:docMk/>
            <pc:sldMk cId="1976409363" sldId="266"/>
            <ac:spMk id="6" creationId="{C527E3E7-15C6-4290-8A88-8FEA91EFA01E}"/>
          </ac:spMkLst>
        </pc:spChg>
        <pc:spChg chg="mod">
          <ac:chgData name="TAN Mei Yi [Harrisdale Senior High School]" userId="f9f029c9-d743-4d60-9f2c-e74bdec1ab07" providerId="ADAL" clId="{EC486DBA-5717-4048-AFE4-2990C473D674}" dt="2023-03-21T04:40:55.227" v="1029" actId="207"/>
          <ac:spMkLst>
            <pc:docMk/>
            <pc:sldMk cId="1976409363" sldId="266"/>
            <ac:spMk id="7" creationId="{DB85549C-FDAE-40E5-B5F8-F07CEAB7AA75}"/>
          </ac:spMkLst>
        </pc:spChg>
        <pc:spChg chg="mod">
          <ac:chgData name="TAN Mei Yi [Harrisdale Senior High School]" userId="f9f029c9-d743-4d60-9f2c-e74bdec1ab07" providerId="ADAL" clId="{EC486DBA-5717-4048-AFE4-2990C473D674}" dt="2023-03-21T04:40:55.227" v="1029" actId="207"/>
          <ac:spMkLst>
            <pc:docMk/>
            <pc:sldMk cId="1976409363" sldId="266"/>
            <ac:spMk id="8" creationId="{6CC20FF9-835B-4953-9FEA-13B90A45E76F}"/>
          </ac:spMkLst>
        </pc:spChg>
        <pc:spChg chg="mod">
          <ac:chgData name="TAN Mei Yi [Harrisdale Senior High School]" userId="f9f029c9-d743-4d60-9f2c-e74bdec1ab07" providerId="ADAL" clId="{EC486DBA-5717-4048-AFE4-2990C473D674}" dt="2023-03-21T04:40:55.227" v="1029" actId="207"/>
          <ac:spMkLst>
            <pc:docMk/>
            <pc:sldMk cId="1976409363" sldId="266"/>
            <ac:spMk id="9" creationId="{05BACD37-D8C5-4A2A-A8C9-9BE961A078E0}"/>
          </ac:spMkLst>
        </pc:spChg>
        <pc:spChg chg="mod">
          <ac:chgData name="TAN Mei Yi [Harrisdale Senior High School]" userId="f9f029c9-d743-4d60-9f2c-e74bdec1ab07" providerId="ADAL" clId="{EC486DBA-5717-4048-AFE4-2990C473D674}" dt="2023-03-21T04:40:55.227" v="1029" actId="207"/>
          <ac:spMkLst>
            <pc:docMk/>
            <pc:sldMk cId="1976409363" sldId="266"/>
            <ac:spMk id="10" creationId="{049724AB-61E2-4EF2-9128-CF9B13CA4868}"/>
          </ac:spMkLst>
        </pc:spChg>
        <pc:spChg chg="del">
          <ac:chgData name="TAN Mei Yi [Harrisdale Senior High School]" userId="f9f029c9-d743-4d60-9f2c-e74bdec1ab07" providerId="ADAL" clId="{EC486DBA-5717-4048-AFE4-2990C473D674}" dt="2023-03-21T02:48:00.723" v="225" actId="478"/>
          <ac:spMkLst>
            <pc:docMk/>
            <pc:sldMk cId="1976409363" sldId="266"/>
            <ac:spMk id="11" creationId="{AF5C1421-D5F0-4114-ADBF-AB99F070D418}"/>
          </ac:spMkLst>
        </pc:spChg>
      </pc:sldChg>
      <pc:sldChg chg="addSp delSp modSp add mod">
        <pc:chgData name="TAN Mei Yi [Harrisdale Senior High School]" userId="f9f029c9-d743-4d60-9f2c-e74bdec1ab07" providerId="ADAL" clId="{EC486DBA-5717-4048-AFE4-2990C473D674}" dt="2023-03-21T02:52:24.419" v="284" actId="113"/>
        <pc:sldMkLst>
          <pc:docMk/>
          <pc:sldMk cId="1415708637" sldId="267"/>
        </pc:sldMkLst>
        <pc:spChg chg="mod">
          <ac:chgData name="TAN Mei Yi [Harrisdale Senior High School]" userId="f9f029c9-d743-4d60-9f2c-e74bdec1ab07" providerId="ADAL" clId="{EC486DBA-5717-4048-AFE4-2990C473D674}" dt="2023-03-21T02:52:24.419" v="284" actId="113"/>
          <ac:spMkLst>
            <pc:docMk/>
            <pc:sldMk cId="1415708637" sldId="267"/>
            <ac:spMk id="2" creationId="{17A8023C-83B6-4A79-BCD9-45E6E6A910CB}"/>
          </ac:spMkLst>
        </pc:spChg>
        <pc:spChg chg="add mod">
          <ac:chgData name="TAN Mei Yi [Harrisdale Senior High School]" userId="f9f029c9-d743-4d60-9f2c-e74bdec1ab07" providerId="ADAL" clId="{EC486DBA-5717-4048-AFE4-2990C473D674}" dt="2023-03-21T02:48:04.662" v="228"/>
          <ac:spMkLst>
            <pc:docMk/>
            <pc:sldMk cId="1415708637" sldId="267"/>
            <ac:spMk id="3" creationId="{91C862D0-0172-87C2-CBB0-2FF46D101744}"/>
          </ac:spMkLst>
        </pc:spChg>
        <pc:spChg chg="mod">
          <ac:chgData name="TAN Mei Yi [Harrisdale Senior High School]" userId="f9f029c9-d743-4d60-9f2c-e74bdec1ab07" providerId="ADAL" clId="{EC486DBA-5717-4048-AFE4-2990C473D674}" dt="2023-03-21T02:52:18.462" v="282" actId="207"/>
          <ac:spMkLst>
            <pc:docMk/>
            <pc:sldMk cId="1415708637" sldId="267"/>
            <ac:spMk id="4" creationId="{24F0FCCC-18BE-4626-A628-761556E71901}"/>
          </ac:spMkLst>
        </pc:spChg>
        <pc:spChg chg="mod">
          <ac:chgData name="TAN Mei Yi [Harrisdale Senior High School]" userId="f9f029c9-d743-4d60-9f2c-e74bdec1ab07" providerId="ADAL" clId="{EC486DBA-5717-4048-AFE4-2990C473D674}" dt="2023-03-21T02:52:05.620" v="281" actId="207"/>
          <ac:spMkLst>
            <pc:docMk/>
            <pc:sldMk cId="1415708637" sldId="267"/>
            <ac:spMk id="6" creationId="{C527E3E7-15C6-4290-8A88-8FEA91EFA01E}"/>
          </ac:spMkLst>
        </pc:spChg>
        <pc:spChg chg="mod">
          <ac:chgData name="TAN Mei Yi [Harrisdale Senior High School]" userId="f9f029c9-d743-4d60-9f2c-e74bdec1ab07" providerId="ADAL" clId="{EC486DBA-5717-4048-AFE4-2990C473D674}" dt="2023-03-21T02:52:05.620" v="281" actId="207"/>
          <ac:spMkLst>
            <pc:docMk/>
            <pc:sldMk cId="1415708637" sldId="267"/>
            <ac:spMk id="7" creationId="{DB85549C-FDAE-40E5-B5F8-F07CEAB7AA75}"/>
          </ac:spMkLst>
        </pc:spChg>
        <pc:spChg chg="mod">
          <ac:chgData name="TAN Mei Yi [Harrisdale Senior High School]" userId="f9f029c9-d743-4d60-9f2c-e74bdec1ab07" providerId="ADAL" clId="{EC486DBA-5717-4048-AFE4-2990C473D674}" dt="2023-03-21T02:52:05.620" v="281" actId="207"/>
          <ac:spMkLst>
            <pc:docMk/>
            <pc:sldMk cId="1415708637" sldId="267"/>
            <ac:spMk id="8" creationId="{6CC20FF9-835B-4953-9FEA-13B90A45E76F}"/>
          </ac:spMkLst>
        </pc:spChg>
        <pc:spChg chg="mod">
          <ac:chgData name="TAN Mei Yi [Harrisdale Senior High School]" userId="f9f029c9-d743-4d60-9f2c-e74bdec1ab07" providerId="ADAL" clId="{EC486DBA-5717-4048-AFE4-2990C473D674}" dt="2023-03-21T02:52:05.620" v="281" actId="207"/>
          <ac:spMkLst>
            <pc:docMk/>
            <pc:sldMk cId="1415708637" sldId="267"/>
            <ac:spMk id="9" creationId="{05BACD37-D8C5-4A2A-A8C9-9BE961A078E0}"/>
          </ac:spMkLst>
        </pc:spChg>
        <pc:spChg chg="mod">
          <ac:chgData name="TAN Mei Yi [Harrisdale Senior High School]" userId="f9f029c9-d743-4d60-9f2c-e74bdec1ab07" providerId="ADAL" clId="{EC486DBA-5717-4048-AFE4-2990C473D674}" dt="2023-03-21T02:52:05.620" v="281" actId="207"/>
          <ac:spMkLst>
            <pc:docMk/>
            <pc:sldMk cId="1415708637" sldId="267"/>
            <ac:spMk id="10" creationId="{049724AB-61E2-4EF2-9128-CF9B13CA4868}"/>
          </ac:spMkLst>
        </pc:spChg>
        <pc:spChg chg="del">
          <ac:chgData name="TAN Mei Yi [Harrisdale Senior High School]" userId="f9f029c9-d743-4d60-9f2c-e74bdec1ab07" providerId="ADAL" clId="{EC486DBA-5717-4048-AFE4-2990C473D674}" dt="2023-03-21T02:48:04.446" v="227" actId="478"/>
          <ac:spMkLst>
            <pc:docMk/>
            <pc:sldMk cId="1415708637" sldId="267"/>
            <ac:spMk id="11" creationId="{AF5C1421-D5F0-4114-ADBF-AB99F070D418}"/>
          </ac:spMkLst>
        </pc:spChg>
        <pc:spChg chg="mod">
          <ac:chgData name="TAN Mei Yi [Harrisdale Senior High School]" userId="f9f029c9-d743-4d60-9f2c-e74bdec1ab07" providerId="ADAL" clId="{EC486DBA-5717-4048-AFE4-2990C473D674}" dt="2023-03-21T02:52:24.419" v="284" actId="113"/>
          <ac:spMkLst>
            <pc:docMk/>
            <pc:sldMk cId="1415708637" sldId="267"/>
            <ac:spMk id="12" creationId="{5EAB6DE4-31F0-4A9D-82A9-F9101EE6C589}"/>
          </ac:spMkLst>
        </pc:spChg>
        <pc:spChg chg="mod">
          <ac:chgData name="TAN Mei Yi [Harrisdale Senior High School]" userId="f9f029c9-d743-4d60-9f2c-e74bdec1ab07" providerId="ADAL" clId="{EC486DBA-5717-4048-AFE4-2990C473D674}" dt="2023-03-21T02:52:24.419" v="284" actId="113"/>
          <ac:spMkLst>
            <pc:docMk/>
            <pc:sldMk cId="1415708637" sldId="267"/>
            <ac:spMk id="13" creationId="{D55BEB69-D4B0-469D-ACBA-9A6711528EA7}"/>
          </ac:spMkLst>
        </pc:spChg>
      </pc:sldChg>
      <pc:sldChg chg="addSp delSp modSp add mod modAnim">
        <pc:chgData name="TAN Mei Yi [Harrisdale Senior High School]" userId="f9f029c9-d743-4d60-9f2c-e74bdec1ab07" providerId="ADAL" clId="{EC486DBA-5717-4048-AFE4-2990C473D674}" dt="2023-03-21T02:51:03.155" v="271" actId="20577"/>
        <pc:sldMkLst>
          <pc:docMk/>
          <pc:sldMk cId="3715311180" sldId="268"/>
        </pc:sldMkLst>
        <pc:spChg chg="add mod">
          <ac:chgData name="TAN Mei Yi [Harrisdale Senior High School]" userId="f9f029c9-d743-4d60-9f2c-e74bdec1ab07" providerId="ADAL" clId="{EC486DBA-5717-4048-AFE4-2990C473D674}" dt="2023-03-21T02:51:03.155" v="271" actId="20577"/>
          <ac:spMkLst>
            <pc:docMk/>
            <pc:sldMk cId="3715311180" sldId="268"/>
            <ac:spMk id="2" creationId="{DEE5ED94-0D0F-5D85-D495-802680694B2A}"/>
          </ac:spMkLst>
        </pc:spChg>
        <pc:spChg chg="mod">
          <ac:chgData name="TAN Mei Yi [Harrisdale Senior High School]" userId="f9f029c9-d743-4d60-9f2c-e74bdec1ab07" providerId="ADAL" clId="{EC486DBA-5717-4048-AFE4-2990C473D674}" dt="2023-03-21T02:49:40.367" v="245" actId="207"/>
          <ac:spMkLst>
            <pc:docMk/>
            <pc:sldMk cId="3715311180" sldId="268"/>
            <ac:spMk id="4" creationId="{8ACB896E-A3D1-4615-A427-8BA83DFC8494}"/>
          </ac:spMkLst>
        </pc:spChg>
        <pc:spChg chg="mod">
          <ac:chgData name="TAN Mei Yi [Harrisdale Senior High School]" userId="f9f029c9-d743-4d60-9f2c-e74bdec1ab07" providerId="ADAL" clId="{EC486DBA-5717-4048-AFE4-2990C473D674}" dt="2023-03-21T02:49:30.060" v="243" actId="207"/>
          <ac:spMkLst>
            <pc:docMk/>
            <pc:sldMk cId="3715311180" sldId="268"/>
            <ac:spMk id="6" creationId="{B23A6F3D-A98A-4662-AD55-B35550C0C593}"/>
          </ac:spMkLst>
        </pc:spChg>
        <pc:spChg chg="mod">
          <ac:chgData name="TAN Mei Yi [Harrisdale Senior High School]" userId="f9f029c9-d743-4d60-9f2c-e74bdec1ab07" providerId="ADAL" clId="{EC486DBA-5717-4048-AFE4-2990C473D674}" dt="2023-03-21T02:49:30.060" v="243" actId="207"/>
          <ac:spMkLst>
            <pc:docMk/>
            <pc:sldMk cId="3715311180" sldId="268"/>
            <ac:spMk id="7" creationId="{65077B6F-10A8-462D-9B97-3ED908A90CD2}"/>
          </ac:spMkLst>
        </pc:spChg>
        <pc:spChg chg="mod">
          <ac:chgData name="TAN Mei Yi [Harrisdale Senior High School]" userId="f9f029c9-d743-4d60-9f2c-e74bdec1ab07" providerId="ADAL" clId="{EC486DBA-5717-4048-AFE4-2990C473D674}" dt="2023-03-21T02:49:30.060" v="243" actId="207"/>
          <ac:spMkLst>
            <pc:docMk/>
            <pc:sldMk cId="3715311180" sldId="268"/>
            <ac:spMk id="8" creationId="{F827F755-30E8-414B-9843-28FF7B0A5AD0}"/>
          </ac:spMkLst>
        </pc:spChg>
        <pc:spChg chg="mod">
          <ac:chgData name="TAN Mei Yi [Harrisdale Senior High School]" userId="f9f029c9-d743-4d60-9f2c-e74bdec1ab07" providerId="ADAL" clId="{EC486DBA-5717-4048-AFE4-2990C473D674}" dt="2023-03-21T02:49:30.060" v="243" actId="207"/>
          <ac:spMkLst>
            <pc:docMk/>
            <pc:sldMk cId="3715311180" sldId="268"/>
            <ac:spMk id="9" creationId="{D9CCBFFF-EB89-468B-A5F6-8E755ED94E36}"/>
          </ac:spMkLst>
        </pc:spChg>
        <pc:spChg chg="mod">
          <ac:chgData name="TAN Mei Yi [Harrisdale Senior High School]" userId="f9f029c9-d743-4d60-9f2c-e74bdec1ab07" providerId="ADAL" clId="{EC486DBA-5717-4048-AFE4-2990C473D674}" dt="2023-03-21T02:49:30.060" v="243" actId="207"/>
          <ac:spMkLst>
            <pc:docMk/>
            <pc:sldMk cId="3715311180" sldId="268"/>
            <ac:spMk id="10" creationId="{303F7EC0-B72B-4022-8A68-7FF844B47F5B}"/>
          </ac:spMkLst>
        </pc:spChg>
        <pc:spChg chg="del">
          <ac:chgData name="TAN Mei Yi [Harrisdale Senior High School]" userId="f9f029c9-d743-4d60-9f2c-e74bdec1ab07" providerId="ADAL" clId="{EC486DBA-5717-4048-AFE4-2990C473D674}" dt="2023-03-21T02:48:25.209" v="237" actId="478"/>
          <ac:spMkLst>
            <pc:docMk/>
            <pc:sldMk cId="3715311180" sldId="268"/>
            <ac:spMk id="11" creationId="{16E148F6-8EC3-4934-9DA7-042C85BFA198}"/>
          </ac:spMkLst>
        </pc:spChg>
      </pc:sldChg>
      <pc:sldChg chg="addSp delSp modSp add mod delAnim modAnim">
        <pc:chgData name="TAN Mei Yi [Harrisdale Senior High School]" userId="f9f029c9-d743-4d60-9f2c-e74bdec1ab07" providerId="ADAL" clId="{EC486DBA-5717-4048-AFE4-2990C473D674}" dt="2023-03-21T05:17:47.509" v="1930" actId="1076"/>
        <pc:sldMkLst>
          <pc:docMk/>
          <pc:sldMk cId="4017903647" sldId="269"/>
        </pc:sldMkLst>
        <pc:spChg chg="add mod">
          <ac:chgData name="TAN Mei Yi [Harrisdale Senior High School]" userId="f9f029c9-d743-4d60-9f2c-e74bdec1ab07" providerId="ADAL" clId="{EC486DBA-5717-4048-AFE4-2990C473D674}" dt="2023-03-21T02:48:08.910" v="230"/>
          <ac:spMkLst>
            <pc:docMk/>
            <pc:sldMk cId="4017903647" sldId="269"/>
            <ac:spMk id="2" creationId="{2924C50B-E2A6-BCF0-661E-81C61C46243C}"/>
          </ac:spMkLst>
        </pc:spChg>
        <pc:spChg chg="add mod">
          <ac:chgData name="TAN Mei Yi [Harrisdale Senior High School]" userId="f9f029c9-d743-4d60-9f2c-e74bdec1ab07" providerId="ADAL" clId="{EC486DBA-5717-4048-AFE4-2990C473D674}" dt="2023-03-21T05:17:47.509" v="1930" actId="1076"/>
          <ac:spMkLst>
            <pc:docMk/>
            <pc:sldMk cId="4017903647" sldId="269"/>
            <ac:spMk id="3" creationId="{0B55920C-A4AD-6A9A-B7B0-F08B76523531}"/>
          </ac:spMkLst>
        </pc:spChg>
        <pc:spChg chg="mod">
          <ac:chgData name="TAN Mei Yi [Harrisdale Senior High School]" userId="f9f029c9-d743-4d60-9f2c-e74bdec1ab07" providerId="ADAL" clId="{EC486DBA-5717-4048-AFE4-2990C473D674}" dt="2023-03-21T02:51:43.360" v="276" actId="113"/>
          <ac:spMkLst>
            <pc:docMk/>
            <pc:sldMk cId="4017903647" sldId="269"/>
            <ac:spMk id="4" creationId="{24F0FCCC-18BE-4626-A628-761556E71901}"/>
          </ac:spMkLst>
        </pc:spChg>
        <pc:spChg chg="del">
          <ac:chgData name="TAN Mei Yi [Harrisdale Senior High School]" userId="f9f029c9-d743-4d60-9f2c-e74bdec1ab07" providerId="ADAL" clId="{EC486DBA-5717-4048-AFE4-2990C473D674}" dt="2023-03-21T02:48:08.656" v="229" actId="478"/>
          <ac:spMkLst>
            <pc:docMk/>
            <pc:sldMk cId="4017903647" sldId="269"/>
            <ac:spMk id="11" creationId="{AF5C1421-D5F0-4114-ADBF-AB99F070D418}"/>
          </ac:spMkLst>
        </pc:spChg>
        <pc:grpChg chg="del">
          <ac:chgData name="TAN Mei Yi [Harrisdale Senior High School]" userId="f9f029c9-d743-4d60-9f2c-e74bdec1ab07" providerId="ADAL" clId="{EC486DBA-5717-4048-AFE4-2990C473D674}" dt="2023-03-21T05:17:32.132" v="1927" actId="478"/>
          <ac:grpSpMkLst>
            <pc:docMk/>
            <pc:sldMk cId="4017903647" sldId="269"/>
            <ac:grpSpMk id="33" creationId="{F26B45C0-4E44-42D7-835A-854A41A04CEF}"/>
          </ac:grpSpMkLst>
        </pc:grpChg>
        <pc:grpChg chg="del">
          <ac:chgData name="TAN Mei Yi [Harrisdale Senior High School]" userId="f9f029c9-d743-4d60-9f2c-e74bdec1ab07" providerId="ADAL" clId="{EC486DBA-5717-4048-AFE4-2990C473D674}" dt="2023-03-21T05:17:40.855" v="1928" actId="478"/>
          <ac:grpSpMkLst>
            <pc:docMk/>
            <pc:sldMk cId="4017903647" sldId="269"/>
            <ac:grpSpMk id="47" creationId="{4585DDDD-C3A3-458B-A904-364DEBBD0229}"/>
          </ac:grpSpMkLst>
        </pc:grpChg>
        <pc:grpChg chg="del">
          <ac:chgData name="TAN Mei Yi [Harrisdale Senior High School]" userId="f9f029c9-d743-4d60-9f2c-e74bdec1ab07" providerId="ADAL" clId="{EC486DBA-5717-4048-AFE4-2990C473D674}" dt="2023-03-21T05:17:42.829" v="1929" actId="478"/>
          <ac:grpSpMkLst>
            <pc:docMk/>
            <pc:sldMk cId="4017903647" sldId="269"/>
            <ac:grpSpMk id="48" creationId="{D7D2F604-C4D5-4D78-BCC0-7E9AF36C8DD4}"/>
          </ac:grpSpMkLst>
        </pc:grpChg>
        <pc:grpChg chg="del">
          <ac:chgData name="TAN Mei Yi [Harrisdale Senior High School]" userId="f9f029c9-d743-4d60-9f2c-e74bdec1ab07" providerId="ADAL" clId="{EC486DBA-5717-4048-AFE4-2990C473D674}" dt="2023-03-21T05:17:32.132" v="1927" actId="478"/>
          <ac:grpSpMkLst>
            <pc:docMk/>
            <pc:sldMk cId="4017903647" sldId="269"/>
            <ac:grpSpMk id="49" creationId="{7D0C699F-DC70-4157-936A-585B6AF5D127}"/>
          </ac:grpSpMkLst>
        </pc:grpChg>
        <pc:inkChg chg="del">
          <ac:chgData name="TAN Mei Yi [Harrisdale Senior High School]" userId="f9f029c9-d743-4d60-9f2c-e74bdec1ab07" providerId="ADAL" clId="{EC486DBA-5717-4048-AFE4-2990C473D674}" dt="2023-03-21T05:17:32.132" v="1927" actId="478"/>
          <ac:inkMkLst>
            <pc:docMk/>
            <pc:sldMk cId="4017903647" sldId="269"/>
            <ac:inkMk id="38" creationId="{27FF2E61-9E23-4ED0-BEF5-A6576DB49449}"/>
          </ac:inkMkLst>
        </pc:inkChg>
      </pc:sldChg>
      <pc:sldChg chg="addSp delSp modSp add mod delAnim modAnim">
        <pc:chgData name="TAN Mei Yi [Harrisdale Senior High School]" userId="f9f029c9-d743-4d60-9f2c-e74bdec1ab07" providerId="ADAL" clId="{EC486DBA-5717-4048-AFE4-2990C473D674}" dt="2023-03-21T05:20:39.007" v="2133" actId="1076"/>
        <pc:sldMkLst>
          <pc:docMk/>
          <pc:sldMk cId="2466663786" sldId="270"/>
        </pc:sldMkLst>
        <pc:spChg chg="mod">
          <ac:chgData name="TAN Mei Yi [Harrisdale Senior High School]" userId="f9f029c9-d743-4d60-9f2c-e74bdec1ab07" providerId="ADAL" clId="{EC486DBA-5717-4048-AFE4-2990C473D674}" dt="2023-03-21T05:20:34.637" v="2132" actId="20577"/>
          <ac:spMkLst>
            <pc:docMk/>
            <pc:sldMk cId="2466663786" sldId="270"/>
            <ac:spMk id="4" creationId="{24F0FCCC-18BE-4626-A628-761556E71901}"/>
          </ac:spMkLst>
        </pc:spChg>
        <pc:spChg chg="del">
          <ac:chgData name="TAN Mei Yi [Harrisdale Senior High School]" userId="f9f029c9-d743-4d60-9f2c-e74bdec1ab07" providerId="ADAL" clId="{EC486DBA-5717-4048-AFE4-2990C473D674}" dt="2023-03-21T02:48:13.884" v="231" actId="478"/>
          <ac:spMkLst>
            <pc:docMk/>
            <pc:sldMk cId="2466663786" sldId="270"/>
            <ac:spMk id="11" creationId="{AF5C1421-D5F0-4114-ADBF-AB99F070D418}"/>
          </ac:spMkLst>
        </pc:spChg>
        <pc:spChg chg="add mod">
          <ac:chgData name="TAN Mei Yi [Harrisdale Senior High School]" userId="f9f029c9-d743-4d60-9f2c-e74bdec1ab07" providerId="ADAL" clId="{EC486DBA-5717-4048-AFE4-2990C473D674}" dt="2023-03-21T02:48:14.084" v="232"/>
          <ac:spMkLst>
            <pc:docMk/>
            <pc:sldMk cId="2466663786" sldId="270"/>
            <ac:spMk id="16" creationId="{37831684-5520-5A0C-36CF-BE37FFDD35E0}"/>
          </ac:spMkLst>
        </pc:spChg>
        <pc:spChg chg="add mod">
          <ac:chgData name="TAN Mei Yi [Harrisdale Senior High School]" userId="f9f029c9-d743-4d60-9f2c-e74bdec1ab07" providerId="ADAL" clId="{EC486DBA-5717-4048-AFE4-2990C473D674}" dt="2023-03-21T05:19:02.894" v="1988" actId="1076"/>
          <ac:spMkLst>
            <pc:docMk/>
            <pc:sldMk cId="2466663786" sldId="270"/>
            <ac:spMk id="40" creationId="{9FD1A2C7-8E6B-F35D-8363-48ABB7701E8D}"/>
          </ac:spMkLst>
        </pc:spChg>
        <pc:spChg chg="add mod">
          <ac:chgData name="TAN Mei Yi [Harrisdale Senior High School]" userId="f9f029c9-d743-4d60-9f2c-e74bdec1ab07" providerId="ADAL" clId="{EC486DBA-5717-4048-AFE4-2990C473D674}" dt="2023-03-21T05:19:35.299" v="2029" actId="1076"/>
          <ac:spMkLst>
            <pc:docMk/>
            <pc:sldMk cId="2466663786" sldId="270"/>
            <ac:spMk id="42" creationId="{69226836-D747-F478-9EF1-E8ADFF0C6304}"/>
          </ac:spMkLst>
        </pc:spChg>
        <pc:spChg chg="add mod">
          <ac:chgData name="TAN Mei Yi [Harrisdale Senior High School]" userId="f9f029c9-d743-4d60-9f2c-e74bdec1ab07" providerId="ADAL" clId="{EC486DBA-5717-4048-AFE4-2990C473D674}" dt="2023-03-21T05:20:39.007" v="2133" actId="1076"/>
          <ac:spMkLst>
            <pc:docMk/>
            <pc:sldMk cId="2466663786" sldId="270"/>
            <ac:spMk id="44" creationId="{7B3116B9-17AE-A01B-B876-046B7A5BC286}"/>
          </ac:spMkLst>
        </pc:spChg>
        <pc:grpChg chg="del mod">
          <ac:chgData name="TAN Mei Yi [Harrisdale Senior High School]" userId="f9f029c9-d743-4d60-9f2c-e74bdec1ab07" providerId="ADAL" clId="{EC486DBA-5717-4048-AFE4-2990C473D674}" dt="2023-03-21T05:19:38.462" v="2030" actId="478"/>
          <ac:grpSpMkLst>
            <pc:docMk/>
            <pc:sldMk cId="2466663786" sldId="270"/>
            <ac:grpSpMk id="94" creationId="{F1EAD800-B639-4FE8-A5B1-97E666D1F4A4}"/>
          </ac:grpSpMkLst>
        </pc:grpChg>
        <pc:grpChg chg="del">
          <ac:chgData name="TAN Mei Yi [Harrisdale Senior High School]" userId="f9f029c9-d743-4d60-9f2c-e74bdec1ab07" providerId="ADAL" clId="{EC486DBA-5717-4048-AFE4-2990C473D674}" dt="2023-03-21T05:20:26.813" v="2129" actId="478"/>
          <ac:grpSpMkLst>
            <pc:docMk/>
            <pc:sldMk cId="2466663786" sldId="270"/>
            <ac:grpSpMk id="134" creationId="{4BFF266F-837F-46C0-ABD1-C0DD2A4CF6C1}"/>
          </ac:grpSpMkLst>
        </pc:grpChg>
        <pc:grpChg chg="del">
          <ac:chgData name="TAN Mei Yi [Harrisdale Senior High School]" userId="f9f029c9-d743-4d60-9f2c-e74bdec1ab07" providerId="ADAL" clId="{EC486DBA-5717-4048-AFE4-2990C473D674}" dt="2023-03-21T05:20:26.813" v="2129" actId="478"/>
          <ac:grpSpMkLst>
            <pc:docMk/>
            <pc:sldMk cId="2466663786" sldId="270"/>
            <ac:grpSpMk id="135" creationId="{F25F5F65-F2D6-4587-BBC8-E62AD4AA0309}"/>
          </ac:grpSpMkLst>
        </pc:grpChg>
        <pc:grpChg chg="del">
          <ac:chgData name="TAN Mei Yi [Harrisdale Senior High School]" userId="f9f029c9-d743-4d60-9f2c-e74bdec1ab07" providerId="ADAL" clId="{EC486DBA-5717-4048-AFE4-2990C473D674}" dt="2023-03-21T05:20:26.813" v="2129" actId="478"/>
          <ac:grpSpMkLst>
            <pc:docMk/>
            <pc:sldMk cId="2466663786" sldId="270"/>
            <ac:grpSpMk id="142" creationId="{B2879A39-F3A7-4398-927E-E4D5A43AE5E5}"/>
          </ac:grpSpMkLst>
        </pc:grpChg>
        <pc:grpChg chg="del">
          <ac:chgData name="TAN Mei Yi [Harrisdale Senior High School]" userId="f9f029c9-d743-4d60-9f2c-e74bdec1ab07" providerId="ADAL" clId="{EC486DBA-5717-4048-AFE4-2990C473D674}" dt="2023-03-21T05:20:26.813" v="2129" actId="478"/>
          <ac:grpSpMkLst>
            <pc:docMk/>
            <pc:sldMk cId="2466663786" sldId="270"/>
            <ac:grpSpMk id="145" creationId="{E911CF16-47EF-4654-93FE-8E565EEC409C}"/>
          </ac:grpSpMkLst>
        </pc:grpChg>
        <pc:grpChg chg="del">
          <ac:chgData name="TAN Mei Yi [Harrisdale Senior High School]" userId="f9f029c9-d743-4d60-9f2c-e74bdec1ab07" providerId="ADAL" clId="{EC486DBA-5717-4048-AFE4-2990C473D674}" dt="2023-03-21T05:20:26.813" v="2129" actId="478"/>
          <ac:grpSpMkLst>
            <pc:docMk/>
            <pc:sldMk cId="2466663786" sldId="270"/>
            <ac:grpSpMk id="165" creationId="{38AFAEF1-2EC7-4616-9E05-3432CB5306C1}"/>
          </ac:grpSpMkLst>
        </pc:grpChg>
        <pc:grpChg chg="del">
          <ac:chgData name="TAN Mei Yi [Harrisdale Senior High School]" userId="f9f029c9-d743-4d60-9f2c-e74bdec1ab07" providerId="ADAL" clId="{EC486DBA-5717-4048-AFE4-2990C473D674}" dt="2023-03-21T05:20:26.813" v="2129" actId="478"/>
          <ac:grpSpMkLst>
            <pc:docMk/>
            <pc:sldMk cId="2466663786" sldId="270"/>
            <ac:grpSpMk id="166" creationId="{F3959A08-1C74-4904-827A-EF1DE912BF10}"/>
          </ac:grpSpMkLst>
        </pc:grpChg>
        <pc:grpChg chg="del">
          <ac:chgData name="TAN Mei Yi [Harrisdale Senior High School]" userId="f9f029c9-d743-4d60-9f2c-e74bdec1ab07" providerId="ADAL" clId="{EC486DBA-5717-4048-AFE4-2990C473D674}" dt="2023-03-21T05:20:26.813" v="2129" actId="478"/>
          <ac:grpSpMkLst>
            <pc:docMk/>
            <pc:sldMk cId="2466663786" sldId="270"/>
            <ac:grpSpMk id="167" creationId="{F1BD8F8D-450B-4831-B4D7-EB7AF0B8D9B5}"/>
          </ac:grpSpMkLst>
        </pc:grpChg>
        <pc:grpChg chg="del">
          <ac:chgData name="TAN Mei Yi [Harrisdale Senior High School]" userId="f9f029c9-d743-4d60-9f2c-e74bdec1ab07" providerId="ADAL" clId="{EC486DBA-5717-4048-AFE4-2990C473D674}" dt="2023-03-21T05:20:26.813" v="2129" actId="478"/>
          <ac:grpSpMkLst>
            <pc:docMk/>
            <pc:sldMk cId="2466663786" sldId="270"/>
            <ac:grpSpMk id="172" creationId="{8EB0D086-1D50-439D-98A5-1AD55A805D2C}"/>
          </ac:grpSpMkLst>
        </pc:grpChg>
      </pc:sldChg>
      <pc:sldChg chg="addSp delSp modSp add mod delAnim">
        <pc:chgData name="TAN Mei Yi [Harrisdale Senior High School]" userId="f9f029c9-d743-4d60-9f2c-e74bdec1ab07" providerId="ADAL" clId="{EC486DBA-5717-4048-AFE4-2990C473D674}" dt="2023-03-21T05:22:14.664" v="2260" actId="1076"/>
        <pc:sldMkLst>
          <pc:docMk/>
          <pc:sldMk cId="2394672079" sldId="271"/>
        </pc:sldMkLst>
        <pc:spChg chg="mod">
          <ac:chgData name="TAN Mei Yi [Harrisdale Senior High School]" userId="f9f029c9-d743-4d60-9f2c-e74bdec1ab07" providerId="ADAL" clId="{EC486DBA-5717-4048-AFE4-2990C473D674}" dt="2023-03-21T05:20:58.463" v="2148"/>
          <ac:spMkLst>
            <pc:docMk/>
            <pc:sldMk cId="2394672079" sldId="271"/>
            <ac:spMk id="4" creationId="{24F0FCCC-18BE-4626-A628-761556E71901}"/>
          </ac:spMkLst>
        </pc:spChg>
        <pc:spChg chg="del">
          <ac:chgData name="TAN Mei Yi [Harrisdale Senior High School]" userId="f9f029c9-d743-4d60-9f2c-e74bdec1ab07" providerId="ADAL" clId="{EC486DBA-5717-4048-AFE4-2990C473D674}" dt="2023-03-21T02:48:17.812" v="233" actId="478"/>
          <ac:spMkLst>
            <pc:docMk/>
            <pc:sldMk cId="2394672079" sldId="271"/>
            <ac:spMk id="11" creationId="{AF5C1421-D5F0-4114-ADBF-AB99F070D418}"/>
          </ac:spMkLst>
        </pc:spChg>
        <pc:spChg chg="add mod">
          <ac:chgData name="TAN Mei Yi [Harrisdale Senior High School]" userId="f9f029c9-d743-4d60-9f2c-e74bdec1ab07" providerId="ADAL" clId="{EC486DBA-5717-4048-AFE4-2990C473D674}" dt="2023-03-21T02:48:18.028" v="234"/>
          <ac:spMkLst>
            <pc:docMk/>
            <pc:sldMk cId="2394672079" sldId="271"/>
            <ac:spMk id="15" creationId="{8546A0BA-3A12-3B4F-45EE-20AF19046B1A}"/>
          </ac:spMkLst>
        </pc:spChg>
        <pc:spChg chg="add mod">
          <ac:chgData name="TAN Mei Yi [Harrisdale Senior High School]" userId="f9f029c9-d743-4d60-9f2c-e74bdec1ab07" providerId="ADAL" clId="{EC486DBA-5717-4048-AFE4-2990C473D674}" dt="2023-03-21T05:22:14.664" v="2260" actId="1076"/>
          <ac:spMkLst>
            <pc:docMk/>
            <pc:sldMk cId="2394672079" sldId="271"/>
            <ac:spMk id="58" creationId="{48ABF803-3459-C9B7-81E3-9EF179467B11}"/>
          </ac:spMkLst>
        </pc:spChg>
        <pc:spChg chg="add mod">
          <ac:chgData name="TAN Mei Yi [Harrisdale Senior High School]" userId="f9f029c9-d743-4d60-9f2c-e74bdec1ab07" providerId="ADAL" clId="{EC486DBA-5717-4048-AFE4-2990C473D674}" dt="2023-03-21T05:22:14.664" v="2260" actId="1076"/>
          <ac:spMkLst>
            <pc:docMk/>
            <pc:sldMk cId="2394672079" sldId="271"/>
            <ac:spMk id="59" creationId="{A478C56C-2F70-332E-E025-A8007E1CC34C}"/>
          </ac:spMkLst>
        </pc:spChg>
        <pc:spChg chg="add mod">
          <ac:chgData name="TAN Mei Yi [Harrisdale Senior High School]" userId="f9f029c9-d743-4d60-9f2c-e74bdec1ab07" providerId="ADAL" clId="{EC486DBA-5717-4048-AFE4-2990C473D674}" dt="2023-03-21T05:22:14.664" v="2260" actId="1076"/>
          <ac:spMkLst>
            <pc:docMk/>
            <pc:sldMk cId="2394672079" sldId="271"/>
            <ac:spMk id="60" creationId="{C7A8C393-2383-00BE-DE64-1CAEFE6C4B61}"/>
          </ac:spMkLst>
        </pc:spChg>
        <pc:spChg chg="add mod">
          <ac:chgData name="TAN Mei Yi [Harrisdale Senior High School]" userId="f9f029c9-d743-4d60-9f2c-e74bdec1ab07" providerId="ADAL" clId="{EC486DBA-5717-4048-AFE4-2990C473D674}" dt="2023-03-21T05:22:14.664" v="2260" actId="1076"/>
          <ac:spMkLst>
            <pc:docMk/>
            <pc:sldMk cId="2394672079" sldId="271"/>
            <ac:spMk id="61" creationId="{4A585E42-3C99-5122-BA37-8A7FC6FC3866}"/>
          </ac:spMkLst>
        </pc:spChg>
        <pc:grpChg chg="del">
          <ac:chgData name="TAN Mei Yi [Harrisdale Senior High School]" userId="f9f029c9-d743-4d60-9f2c-e74bdec1ab07" providerId="ADAL" clId="{EC486DBA-5717-4048-AFE4-2990C473D674}" dt="2023-03-21T05:22:09.905" v="2259" actId="478"/>
          <ac:grpSpMkLst>
            <pc:docMk/>
            <pc:sldMk cId="2394672079" sldId="271"/>
            <ac:grpSpMk id="48" creationId="{816CAEFD-2D1F-4843-82C1-C94F251049D6}"/>
          </ac:grpSpMkLst>
        </pc:grpChg>
        <pc:grpChg chg="del">
          <ac:chgData name="TAN Mei Yi [Harrisdale Senior High School]" userId="f9f029c9-d743-4d60-9f2c-e74bdec1ab07" providerId="ADAL" clId="{EC486DBA-5717-4048-AFE4-2990C473D674}" dt="2023-03-21T05:22:09.905" v="2259" actId="478"/>
          <ac:grpSpMkLst>
            <pc:docMk/>
            <pc:sldMk cId="2394672079" sldId="271"/>
            <ac:grpSpMk id="49" creationId="{3B5EE3C8-72D9-4483-8040-53E3B0593ABA}"/>
          </ac:grpSpMkLst>
        </pc:grpChg>
        <pc:grpChg chg="del">
          <ac:chgData name="TAN Mei Yi [Harrisdale Senior High School]" userId="f9f029c9-d743-4d60-9f2c-e74bdec1ab07" providerId="ADAL" clId="{EC486DBA-5717-4048-AFE4-2990C473D674}" dt="2023-03-21T05:22:09.905" v="2259" actId="478"/>
          <ac:grpSpMkLst>
            <pc:docMk/>
            <pc:sldMk cId="2394672079" sldId="271"/>
            <ac:grpSpMk id="50" creationId="{E1FC862B-158B-4B6B-94D5-5C3BCCAAA682}"/>
          </ac:grpSpMkLst>
        </pc:grpChg>
        <pc:grpChg chg="del">
          <ac:chgData name="TAN Mei Yi [Harrisdale Senior High School]" userId="f9f029c9-d743-4d60-9f2c-e74bdec1ab07" providerId="ADAL" clId="{EC486DBA-5717-4048-AFE4-2990C473D674}" dt="2023-03-21T05:22:09.905" v="2259" actId="478"/>
          <ac:grpSpMkLst>
            <pc:docMk/>
            <pc:sldMk cId="2394672079" sldId="271"/>
            <ac:grpSpMk id="51" creationId="{BE0D477C-A299-4783-9B11-9AC3AF11F80E}"/>
          </ac:grpSpMkLst>
        </pc:grpChg>
        <pc:grpChg chg="del">
          <ac:chgData name="TAN Mei Yi [Harrisdale Senior High School]" userId="f9f029c9-d743-4d60-9f2c-e74bdec1ab07" providerId="ADAL" clId="{EC486DBA-5717-4048-AFE4-2990C473D674}" dt="2023-03-21T05:22:09.905" v="2259" actId="478"/>
          <ac:grpSpMkLst>
            <pc:docMk/>
            <pc:sldMk cId="2394672079" sldId="271"/>
            <ac:grpSpMk id="52" creationId="{87897EA5-5AA1-4900-888F-C10767F44363}"/>
          </ac:grpSpMkLst>
        </pc:grpChg>
        <pc:grpChg chg="del">
          <ac:chgData name="TAN Mei Yi [Harrisdale Senior High School]" userId="f9f029c9-d743-4d60-9f2c-e74bdec1ab07" providerId="ADAL" clId="{EC486DBA-5717-4048-AFE4-2990C473D674}" dt="2023-03-21T05:22:09.905" v="2259" actId="478"/>
          <ac:grpSpMkLst>
            <pc:docMk/>
            <pc:sldMk cId="2394672079" sldId="271"/>
            <ac:grpSpMk id="53" creationId="{320E6763-11E9-4B80-BFFA-7FCF8E66C054}"/>
          </ac:grpSpMkLst>
        </pc:grpChg>
        <pc:grpChg chg="del">
          <ac:chgData name="TAN Mei Yi [Harrisdale Senior High School]" userId="f9f029c9-d743-4d60-9f2c-e74bdec1ab07" providerId="ADAL" clId="{EC486DBA-5717-4048-AFE4-2990C473D674}" dt="2023-03-21T05:22:09.905" v="2259" actId="478"/>
          <ac:grpSpMkLst>
            <pc:docMk/>
            <pc:sldMk cId="2394672079" sldId="271"/>
            <ac:grpSpMk id="54" creationId="{23B7E548-9C8F-45B9-9DF1-BA9C3B915FDE}"/>
          </ac:grpSpMkLst>
        </pc:grpChg>
        <pc:grpChg chg="del">
          <ac:chgData name="TAN Mei Yi [Harrisdale Senior High School]" userId="f9f029c9-d743-4d60-9f2c-e74bdec1ab07" providerId="ADAL" clId="{EC486DBA-5717-4048-AFE4-2990C473D674}" dt="2023-03-21T05:22:09.905" v="2259" actId="478"/>
          <ac:grpSpMkLst>
            <pc:docMk/>
            <pc:sldMk cId="2394672079" sldId="271"/>
            <ac:grpSpMk id="55" creationId="{767D1FF1-E90B-4E81-B4C4-19257ECC9B73}"/>
          </ac:grpSpMkLst>
        </pc:grpChg>
        <pc:grpChg chg="del">
          <ac:chgData name="TAN Mei Yi [Harrisdale Senior High School]" userId="f9f029c9-d743-4d60-9f2c-e74bdec1ab07" providerId="ADAL" clId="{EC486DBA-5717-4048-AFE4-2990C473D674}" dt="2023-03-21T05:22:09.905" v="2259" actId="478"/>
          <ac:grpSpMkLst>
            <pc:docMk/>
            <pc:sldMk cId="2394672079" sldId="271"/>
            <ac:grpSpMk id="56" creationId="{64E23160-80CF-4DD3-8A57-92073D75D841}"/>
          </ac:grpSpMkLst>
        </pc:grpChg>
        <pc:grpChg chg="del">
          <ac:chgData name="TAN Mei Yi [Harrisdale Senior High School]" userId="f9f029c9-d743-4d60-9f2c-e74bdec1ab07" providerId="ADAL" clId="{EC486DBA-5717-4048-AFE4-2990C473D674}" dt="2023-03-21T05:22:09.905" v="2259" actId="478"/>
          <ac:grpSpMkLst>
            <pc:docMk/>
            <pc:sldMk cId="2394672079" sldId="271"/>
            <ac:grpSpMk id="178" creationId="{1209A937-07AE-46F3-B358-120BEBD4A3FA}"/>
          </ac:grpSpMkLst>
        </pc:grpChg>
        <pc:grpChg chg="del">
          <ac:chgData name="TAN Mei Yi [Harrisdale Senior High School]" userId="f9f029c9-d743-4d60-9f2c-e74bdec1ab07" providerId="ADAL" clId="{EC486DBA-5717-4048-AFE4-2990C473D674}" dt="2023-03-21T05:22:09.905" v="2259" actId="478"/>
          <ac:grpSpMkLst>
            <pc:docMk/>
            <pc:sldMk cId="2394672079" sldId="271"/>
            <ac:grpSpMk id="185" creationId="{27768DB5-CA68-4777-BF2C-18815F1C0C8C}"/>
          </ac:grpSpMkLst>
        </pc:grpChg>
        <pc:grpChg chg="del">
          <ac:chgData name="TAN Mei Yi [Harrisdale Senior High School]" userId="f9f029c9-d743-4d60-9f2c-e74bdec1ab07" providerId="ADAL" clId="{EC486DBA-5717-4048-AFE4-2990C473D674}" dt="2023-03-21T05:22:09.905" v="2259" actId="478"/>
          <ac:grpSpMkLst>
            <pc:docMk/>
            <pc:sldMk cId="2394672079" sldId="271"/>
            <ac:grpSpMk id="206" creationId="{BDAC1F34-F658-446C-9B75-5936C3B03AC4}"/>
          </ac:grpSpMkLst>
        </pc:grpChg>
        <pc:grpChg chg="del">
          <ac:chgData name="TAN Mei Yi [Harrisdale Senior High School]" userId="f9f029c9-d743-4d60-9f2c-e74bdec1ab07" providerId="ADAL" clId="{EC486DBA-5717-4048-AFE4-2990C473D674}" dt="2023-03-21T05:22:09.905" v="2259" actId="478"/>
          <ac:grpSpMkLst>
            <pc:docMk/>
            <pc:sldMk cId="2394672079" sldId="271"/>
            <ac:grpSpMk id="207" creationId="{D4E55E0F-5D4E-4195-97BE-7B81450D8774}"/>
          </ac:grpSpMkLst>
        </pc:grpChg>
        <pc:grpChg chg="del">
          <ac:chgData name="TAN Mei Yi [Harrisdale Senior High School]" userId="f9f029c9-d743-4d60-9f2c-e74bdec1ab07" providerId="ADAL" clId="{EC486DBA-5717-4048-AFE4-2990C473D674}" dt="2023-03-21T05:22:09.905" v="2259" actId="478"/>
          <ac:grpSpMkLst>
            <pc:docMk/>
            <pc:sldMk cId="2394672079" sldId="271"/>
            <ac:grpSpMk id="208" creationId="{C1F8F080-5319-4CD4-920E-9DA6EADC2F44}"/>
          </ac:grpSpMkLst>
        </pc:grpChg>
        <pc:grpChg chg="del">
          <ac:chgData name="TAN Mei Yi [Harrisdale Senior High School]" userId="f9f029c9-d743-4d60-9f2c-e74bdec1ab07" providerId="ADAL" clId="{EC486DBA-5717-4048-AFE4-2990C473D674}" dt="2023-03-21T05:22:09.905" v="2259" actId="478"/>
          <ac:grpSpMkLst>
            <pc:docMk/>
            <pc:sldMk cId="2394672079" sldId="271"/>
            <ac:grpSpMk id="209" creationId="{BD888179-C40E-491F-9C99-57098D640062}"/>
          </ac:grpSpMkLst>
        </pc:grpChg>
        <pc:grpChg chg="del">
          <ac:chgData name="TAN Mei Yi [Harrisdale Senior High School]" userId="f9f029c9-d743-4d60-9f2c-e74bdec1ab07" providerId="ADAL" clId="{EC486DBA-5717-4048-AFE4-2990C473D674}" dt="2023-03-21T05:22:09.905" v="2259" actId="478"/>
          <ac:grpSpMkLst>
            <pc:docMk/>
            <pc:sldMk cId="2394672079" sldId="271"/>
            <ac:grpSpMk id="232" creationId="{C40CCE36-E46A-4D3A-8596-CDF0D5640C22}"/>
          </ac:grpSpMkLst>
        </pc:grpChg>
        <pc:grpChg chg="del">
          <ac:chgData name="TAN Mei Yi [Harrisdale Senior High School]" userId="f9f029c9-d743-4d60-9f2c-e74bdec1ab07" providerId="ADAL" clId="{EC486DBA-5717-4048-AFE4-2990C473D674}" dt="2023-03-21T05:22:09.905" v="2259" actId="478"/>
          <ac:grpSpMkLst>
            <pc:docMk/>
            <pc:sldMk cId="2394672079" sldId="271"/>
            <ac:grpSpMk id="233" creationId="{0F5F3A65-5BD1-4CF0-AF93-D3269BE62E90}"/>
          </ac:grpSpMkLst>
        </pc:grpChg>
        <pc:grpChg chg="del">
          <ac:chgData name="TAN Mei Yi [Harrisdale Senior High School]" userId="f9f029c9-d743-4d60-9f2c-e74bdec1ab07" providerId="ADAL" clId="{EC486DBA-5717-4048-AFE4-2990C473D674}" dt="2023-03-21T05:22:09.905" v="2259" actId="478"/>
          <ac:grpSpMkLst>
            <pc:docMk/>
            <pc:sldMk cId="2394672079" sldId="271"/>
            <ac:grpSpMk id="234" creationId="{347ADDE5-0C85-471D-8264-7F20AB542B5A}"/>
          </ac:grpSpMkLst>
        </pc:grpChg>
        <pc:grpChg chg="del">
          <ac:chgData name="TAN Mei Yi [Harrisdale Senior High School]" userId="f9f029c9-d743-4d60-9f2c-e74bdec1ab07" providerId="ADAL" clId="{EC486DBA-5717-4048-AFE4-2990C473D674}" dt="2023-03-21T05:22:09.905" v="2259" actId="478"/>
          <ac:grpSpMkLst>
            <pc:docMk/>
            <pc:sldMk cId="2394672079" sldId="271"/>
            <ac:grpSpMk id="235" creationId="{BD4B3D65-E64A-4400-8662-DE777598E977}"/>
          </ac:grpSpMkLst>
        </pc:grpChg>
        <pc:grpChg chg="del">
          <ac:chgData name="TAN Mei Yi [Harrisdale Senior High School]" userId="f9f029c9-d743-4d60-9f2c-e74bdec1ab07" providerId="ADAL" clId="{EC486DBA-5717-4048-AFE4-2990C473D674}" dt="2023-03-21T05:22:09.905" v="2259" actId="478"/>
          <ac:grpSpMkLst>
            <pc:docMk/>
            <pc:sldMk cId="2394672079" sldId="271"/>
            <ac:grpSpMk id="236" creationId="{0DF91520-F658-4350-8A4D-22A2D8DE3961}"/>
          </ac:grpSpMkLst>
        </pc:grpChg>
        <pc:grpChg chg="del">
          <ac:chgData name="TAN Mei Yi [Harrisdale Senior High School]" userId="f9f029c9-d743-4d60-9f2c-e74bdec1ab07" providerId="ADAL" clId="{EC486DBA-5717-4048-AFE4-2990C473D674}" dt="2023-03-21T05:22:09.905" v="2259" actId="478"/>
          <ac:grpSpMkLst>
            <pc:docMk/>
            <pc:sldMk cId="2394672079" sldId="271"/>
            <ac:grpSpMk id="237" creationId="{CCEEF591-8D5B-4149-8AAC-19715DEFD981}"/>
          </ac:grpSpMkLst>
        </pc:grpChg>
        <pc:graphicFrameChg chg="mod">
          <ac:chgData name="TAN Mei Yi [Harrisdale Senior High School]" userId="f9f029c9-d743-4d60-9f2c-e74bdec1ab07" providerId="ADAL" clId="{EC486DBA-5717-4048-AFE4-2990C473D674}" dt="2023-03-21T02:51:22.313" v="274" actId="1076"/>
          <ac:graphicFrameMkLst>
            <pc:docMk/>
            <pc:sldMk cId="2394672079" sldId="271"/>
            <ac:graphicFrameMk id="5" creationId="{FD2F9DA5-5934-46CB-9EE3-B03FB0735D9E}"/>
          </ac:graphicFrameMkLst>
        </pc:graphicFrameChg>
      </pc:sldChg>
      <pc:sldChg chg="modSp mod">
        <pc:chgData name="TAN Mei Yi [Harrisdale Senior High School]" userId="f9f029c9-d743-4d60-9f2c-e74bdec1ab07" providerId="ADAL" clId="{EC486DBA-5717-4048-AFE4-2990C473D674}" dt="2023-03-21T02:48:33.061" v="241" actId="20577"/>
        <pc:sldMkLst>
          <pc:docMk/>
          <pc:sldMk cId="3000480193" sldId="288"/>
        </pc:sldMkLst>
        <pc:spChg chg="mod">
          <ac:chgData name="TAN Mei Yi [Harrisdale Senior High School]" userId="f9f029c9-d743-4d60-9f2c-e74bdec1ab07" providerId="ADAL" clId="{EC486DBA-5717-4048-AFE4-2990C473D674}" dt="2023-03-21T02:48:33.061" v="241" actId="20577"/>
          <ac:spMkLst>
            <pc:docMk/>
            <pc:sldMk cId="3000480193" sldId="288"/>
            <ac:spMk id="5" creationId="{00000000-0000-0000-0000-000000000000}"/>
          </ac:spMkLst>
        </pc:spChg>
      </pc:sldChg>
      <pc:sldChg chg="modSp mod">
        <pc:chgData name="TAN Mei Yi [Harrisdale Senior High School]" userId="f9f029c9-d743-4d60-9f2c-e74bdec1ab07" providerId="ADAL" clId="{EC486DBA-5717-4048-AFE4-2990C473D674}" dt="2023-03-21T22:59:46.522" v="2405"/>
        <pc:sldMkLst>
          <pc:docMk/>
          <pc:sldMk cId="2226349418" sldId="292"/>
        </pc:sldMkLst>
        <pc:spChg chg="mod">
          <ac:chgData name="TAN Mei Yi [Harrisdale Senior High School]" userId="f9f029c9-d743-4d60-9f2c-e74bdec1ab07" providerId="ADAL" clId="{EC486DBA-5717-4048-AFE4-2990C473D674}" dt="2023-03-21T22:59:46.522" v="2405"/>
          <ac:spMkLst>
            <pc:docMk/>
            <pc:sldMk cId="2226349418" sldId="292"/>
            <ac:spMk id="21" creationId="{8E7845BC-DC72-44E1-BABF-6AFB4DC3022D}"/>
          </ac:spMkLst>
        </pc:spChg>
        <pc:spChg chg="mod">
          <ac:chgData name="TAN Mei Yi [Harrisdale Senior High School]" userId="f9f029c9-d743-4d60-9f2c-e74bdec1ab07" providerId="ADAL" clId="{EC486DBA-5717-4048-AFE4-2990C473D674}" dt="2023-03-21T22:59:24.679" v="2395" actId="20577"/>
          <ac:spMkLst>
            <pc:docMk/>
            <pc:sldMk cId="2226349418" sldId="292"/>
            <ac:spMk id="22" creationId="{046BE2BE-401B-43B6-9F59-E6AE635E14BD}"/>
          </ac:spMkLst>
        </pc:spChg>
      </pc:sldChg>
      <pc:sldChg chg="modSp add mod modAnim">
        <pc:chgData name="TAN Mei Yi [Harrisdale Senior High School]" userId="f9f029c9-d743-4d60-9f2c-e74bdec1ab07" providerId="ADAL" clId="{EC486DBA-5717-4048-AFE4-2990C473D674}" dt="2023-03-21T04:33:46.490" v="975" actId="20577"/>
        <pc:sldMkLst>
          <pc:docMk/>
          <pc:sldMk cId="2811696938" sldId="293"/>
        </pc:sldMkLst>
        <pc:spChg chg="mod">
          <ac:chgData name="TAN Mei Yi [Harrisdale Senior High School]" userId="f9f029c9-d743-4d60-9f2c-e74bdec1ab07" providerId="ADAL" clId="{EC486DBA-5717-4048-AFE4-2990C473D674}" dt="2023-03-21T04:33:46.490" v="975" actId="20577"/>
          <ac:spMkLst>
            <pc:docMk/>
            <pc:sldMk cId="2811696938" sldId="293"/>
            <ac:spMk id="4" creationId="{C33CBBC9-2506-4DEC-A9E1-AB9BC31B565A}"/>
          </ac:spMkLst>
        </pc:spChg>
        <pc:spChg chg="mod">
          <ac:chgData name="TAN Mei Yi [Harrisdale Senior High School]" userId="f9f029c9-d743-4d60-9f2c-e74bdec1ab07" providerId="ADAL" clId="{EC486DBA-5717-4048-AFE4-2990C473D674}" dt="2023-03-21T02:56:27.549" v="299" actId="20577"/>
          <ac:spMkLst>
            <pc:docMk/>
            <pc:sldMk cId="2811696938" sldId="293"/>
            <ac:spMk id="5" creationId="{D348877A-2F02-4454-ACF2-75400B6026DA}"/>
          </ac:spMkLst>
        </pc:spChg>
      </pc:sldChg>
      <pc:sldChg chg="add del">
        <pc:chgData name="TAN Mei Yi [Harrisdale Senior High School]" userId="f9f029c9-d743-4d60-9f2c-e74bdec1ab07" providerId="ADAL" clId="{EC486DBA-5717-4048-AFE4-2990C473D674}" dt="2023-03-21T02:54:53.022" v="288" actId="47"/>
        <pc:sldMkLst>
          <pc:docMk/>
          <pc:sldMk cId="3560171451" sldId="293"/>
        </pc:sldMkLst>
      </pc:sldChg>
      <pc:sldChg chg="add del">
        <pc:chgData name="TAN Mei Yi [Harrisdale Senior High School]" userId="f9f029c9-d743-4d60-9f2c-e74bdec1ab07" providerId="ADAL" clId="{EC486DBA-5717-4048-AFE4-2990C473D674}" dt="2023-03-21T04:32:51.031" v="854"/>
        <pc:sldMkLst>
          <pc:docMk/>
          <pc:sldMk cId="55334486" sldId="294"/>
        </pc:sldMkLst>
      </pc:sldChg>
      <pc:sldChg chg="add">
        <pc:chgData name="TAN Mei Yi [Harrisdale Senior High School]" userId="f9f029c9-d743-4d60-9f2c-e74bdec1ab07" providerId="ADAL" clId="{EC486DBA-5717-4048-AFE4-2990C473D674}" dt="2023-03-21T04:41:17.018" v="1034"/>
        <pc:sldMkLst>
          <pc:docMk/>
          <pc:sldMk cId="3374432252" sldId="294"/>
        </pc:sldMkLst>
      </pc:sldChg>
      <pc:sldChg chg="addSp delSp modSp add mod ord delAnim modAnim">
        <pc:chgData name="TAN Mei Yi [Harrisdale Senior High School]" userId="f9f029c9-d743-4d60-9f2c-e74bdec1ab07" providerId="ADAL" clId="{EC486DBA-5717-4048-AFE4-2990C473D674}" dt="2023-03-21T05:16:50.952" v="1896" actId="20577"/>
        <pc:sldMkLst>
          <pc:docMk/>
          <pc:sldMk cId="2880449736" sldId="295"/>
        </pc:sldMkLst>
        <pc:spChg chg="mod">
          <ac:chgData name="TAN Mei Yi [Harrisdale Senior High School]" userId="f9f029c9-d743-4d60-9f2c-e74bdec1ab07" providerId="ADAL" clId="{EC486DBA-5717-4048-AFE4-2990C473D674}" dt="2023-03-21T05:13:14.847" v="1817" actId="1076"/>
          <ac:spMkLst>
            <pc:docMk/>
            <pc:sldMk cId="2880449736" sldId="295"/>
            <ac:spMk id="2" creationId="{17A8023C-83B6-4A79-BCD9-45E6E6A910CB}"/>
          </ac:spMkLst>
        </pc:spChg>
        <pc:spChg chg="mod">
          <ac:chgData name="TAN Mei Yi [Harrisdale Senior High School]" userId="f9f029c9-d743-4d60-9f2c-e74bdec1ab07" providerId="ADAL" clId="{EC486DBA-5717-4048-AFE4-2990C473D674}" dt="2023-03-21T05:13:08.648" v="1815" actId="255"/>
          <ac:spMkLst>
            <pc:docMk/>
            <pc:sldMk cId="2880449736" sldId="295"/>
            <ac:spMk id="4" creationId="{24F0FCCC-18BE-4626-A628-761556E71901}"/>
          </ac:spMkLst>
        </pc:spChg>
        <pc:spChg chg="del">
          <ac:chgData name="TAN Mei Yi [Harrisdale Senior High School]" userId="f9f029c9-d743-4d60-9f2c-e74bdec1ab07" providerId="ADAL" clId="{EC486DBA-5717-4048-AFE4-2990C473D674}" dt="2023-03-21T05:07:05.769" v="1673" actId="478"/>
          <ac:spMkLst>
            <pc:docMk/>
            <pc:sldMk cId="2880449736" sldId="295"/>
            <ac:spMk id="6" creationId="{C527E3E7-15C6-4290-8A88-8FEA91EFA01E}"/>
          </ac:spMkLst>
        </pc:spChg>
        <pc:spChg chg="del">
          <ac:chgData name="TAN Mei Yi [Harrisdale Senior High School]" userId="f9f029c9-d743-4d60-9f2c-e74bdec1ab07" providerId="ADAL" clId="{EC486DBA-5717-4048-AFE4-2990C473D674}" dt="2023-03-21T05:07:05.769" v="1673" actId="478"/>
          <ac:spMkLst>
            <pc:docMk/>
            <pc:sldMk cId="2880449736" sldId="295"/>
            <ac:spMk id="7" creationId="{DB85549C-FDAE-40E5-B5F8-F07CEAB7AA75}"/>
          </ac:spMkLst>
        </pc:spChg>
        <pc:spChg chg="del">
          <ac:chgData name="TAN Mei Yi [Harrisdale Senior High School]" userId="f9f029c9-d743-4d60-9f2c-e74bdec1ab07" providerId="ADAL" clId="{EC486DBA-5717-4048-AFE4-2990C473D674}" dt="2023-03-21T05:07:05.769" v="1673" actId="478"/>
          <ac:spMkLst>
            <pc:docMk/>
            <pc:sldMk cId="2880449736" sldId="295"/>
            <ac:spMk id="8" creationId="{6CC20FF9-835B-4953-9FEA-13B90A45E76F}"/>
          </ac:spMkLst>
        </pc:spChg>
        <pc:spChg chg="del">
          <ac:chgData name="TAN Mei Yi [Harrisdale Senior High School]" userId="f9f029c9-d743-4d60-9f2c-e74bdec1ab07" providerId="ADAL" clId="{EC486DBA-5717-4048-AFE4-2990C473D674}" dt="2023-03-21T05:07:05.769" v="1673" actId="478"/>
          <ac:spMkLst>
            <pc:docMk/>
            <pc:sldMk cId="2880449736" sldId="295"/>
            <ac:spMk id="9" creationId="{05BACD37-D8C5-4A2A-A8C9-9BE961A078E0}"/>
          </ac:spMkLst>
        </pc:spChg>
        <pc:spChg chg="del">
          <ac:chgData name="TAN Mei Yi [Harrisdale Senior High School]" userId="f9f029c9-d743-4d60-9f2c-e74bdec1ab07" providerId="ADAL" clId="{EC486DBA-5717-4048-AFE4-2990C473D674}" dt="2023-03-21T05:07:05.769" v="1673" actId="478"/>
          <ac:spMkLst>
            <pc:docMk/>
            <pc:sldMk cId="2880449736" sldId="295"/>
            <ac:spMk id="10" creationId="{049724AB-61E2-4EF2-9128-CF9B13CA4868}"/>
          </ac:spMkLst>
        </pc:spChg>
        <pc:spChg chg="add mod">
          <ac:chgData name="TAN Mei Yi [Harrisdale Senior High School]" userId="f9f029c9-d743-4d60-9f2c-e74bdec1ab07" providerId="ADAL" clId="{EC486DBA-5717-4048-AFE4-2990C473D674}" dt="2023-03-21T05:13:14.847" v="1817" actId="1076"/>
          <ac:spMkLst>
            <pc:docMk/>
            <pc:sldMk cId="2880449736" sldId="295"/>
            <ac:spMk id="11" creationId="{698EC20A-05B2-E76E-89D5-9729EE376200}"/>
          </ac:spMkLst>
        </pc:spChg>
        <pc:spChg chg="del">
          <ac:chgData name="TAN Mei Yi [Harrisdale Senior High School]" userId="f9f029c9-d743-4d60-9f2c-e74bdec1ab07" providerId="ADAL" clId="{EC486DBA-5717-4048-AFE4-2990C473D674}" dt="2023-03-21T05:11:19.833" v="1711" actId="478"/>
          <ac:spMkLst>
            <pc:docMk/>
            <pc:sldMk cId="2880449736" sldId="295"/>
            <ac:spMk id="12" creationId="{5EAB6DE4-31F0-4A9D-82A9-F9101EE6C589}"/>
          </ac:spMkLst>
        </pc:spChg>
        <pc:spChg chg="del">
          <ac:chgData name="TAN Mei Yi [Harrisdale Senior High School]" userId="f9f029c9-d743-4d60-9f2c-e74bdec1ab07" providerId="ADAL" clId="{EC486DBA-5717-4048-AFE4-2990C473D674}" dt="2023-03-21T05:11:19.833" v="1711" actId="478"/>
          <ac:spMkLst>
            <pc:docMk/>
            <pc:sldMk cId="2880449736" sldId="295"/>
            <ac:spMk id="13" creationId="{D55BEB69-D4B0-469D-ACBA-9A6711528EA7}"/>
          </ac:spMkLst>
        </pc:spChg>
        <pc:spChg chg="add mod">
          <ac:chgData name="TAN Mei Yi [Harrisdale Senior High School]" userId="f9f029c9-d743-4d60-9f2c-e74bdec1ab07" providerId="ADAL" clId="{EC486DBA-5717-4048-AFE4-2990C473D674}" dt="2023-03-21T05:15:48.316" v="1841"/>
          <ac:spMkLst>
            <pc:docMk/>
            <pc:sldMk cId="2880449736" sldId="295"/>
            <ac:spMk id="14" creationId="{EFAD14F6-A286-A971-86DC-50CBAAD8A434}"/>
          </ac:spMkLst>
        </pc:spChg>
        <pc:spChg chg="add mod">
          <ac:chgData name="TAN Mei Yi [Harrisdale Senior High School]" userId="f9f029c9-d743-4d60-9f2c-e74bdec1ab07" providerId="ADAL" clId="{EC486DBA-5717-4048-AFE4-2990C473D674}" dt="2023-03-21T05:16:18.738" v="1867" actId="20577"/>
          <ac:spMkLst>
            <pc:docMk/>
            <pc:sldMk cId="2880449736" sldId="295"/>
            <ac:spMk id="15" creationId="{36F73F35-4166-419D-744A-B6CCCC875DF6}"/>
          </ac:spMkLst>
        </pc:spChg>
        <pc:spChg chg="add mod">
          <ac:chgData name="TAN Mei Yi [Harrisdale Senior High School]" userId="f9f029c9-d743-4d60-9f2c-e74bdec1ab07" providerId="ADAL" clId="{EC486DBA-5717-4048-AFE4-2990C473D674}" dt="2023-03-21T05:13:35.166" v="1829" actId="1076"/>
          <ac:spMkLst>
            <pc:docMk/>
            <pc:sldMk cId="2880449736" sldId="295"/>
            <ac:spMk id="16" creationId="{5D147445-7994-396F-A418-5ECB318D56D6}"/>
          </ac:spMkLst>
        </pc:spChg>
        <pc:spChg chg="add mod">
          <ac:chgData name="TAN Mei Yi [Harrisdale Senior High School]" userId="f9f029c9-d743-4d60-9f2c-e74bdec1ab07" providerId="ADAL" clId="{EC486DBA-5717-4048-AFE4-2990C473D674}" dt="2023-03-21T05:16:10.382" v="1864" actId="20577"/>
          <ac:spMkLst>
            <pc:docMk/>
            <pc:sldMk cId="2880449736" sldId="295"/>
            <ac:spMk id="17" creationId="{01AB2453-6263-1627-C827-7DD209D0C069}"/>
          </ac:spMkLst>
        </pc:spChg>
        <pc:spChg chg="add mod">
          <ac:chgData name="TAN Mei Yi [Harrisdale Senior High School]" userId="f9f029c9-d743-4d60-9f2c-e74bdec1ab07" providerId="ADAL" clId="{EC486DBA-5717-4048-AFE4-2990C473D674}" dt="2023-03-21T05:16:40.578" v="1890" actId="20577"/>
          <ac:spMkLst>
            <pc:docMk/>
            <pc:sldMk cId="2880449736" sldId="295"/>
            <ac:spMk id="18" creationId="{C3EFC746-6A16-7BB8-32E8-983B43597596}"/>
          </ac:spMkLst>
        </pc:spChg>
        <pc:spChg chg="add mod">
          <ac:chgData name="TAN Mei Yi [Harrisdale Senior High School]" userId="f9f029c9-d743-4d60-9f2c-e74bdec1ab07" providerId="ADAL" clId="{EC486DBA-5717-4048-AFE4-2990C473D674}" dt="2023-03-21T05:16:50.952" v="1896" actId="20577"/>
          <ac:spMkLst>
            <pc:docMk/>
            <pc:sldMk cId="2880449736" sldId="295"/>
            <ac:spMk id="19" creationId="{8B0D94C0-3185-5A4C-9690-438F1E44682F}"/>
          </ac:spMkLst>
        </pc:spChg>
        <pc:graphicFrameChg chg="mod modGraphic">
          <ac:chgData name="TAN Mei Yi [Harrisdale Senior High School]" userId="f9f029c9-d743-4d60-9f2c-e74bdec1ab07" providerId="ADAL" clId="{EC486DBA-5717-4048-AFE4-2990C473D674}" dt="2023-03-21T05:07:11.212" v="1674" actId="1076"/>
          <ac:graphicFrameMkLst>
            <pc:docMk/>
            <pc:sldMk cId="2880449736" sldId="295"/>
            <ac:graphicFrameMk id="5" creationId="{FD2F9DA5-5934-46CB-9EE3-B03FB0735D9E}"/>
          </ac:graphicFrameMkLst>
        </pc:graphicFrameChg>
      </pc:sldChg>
      <pc:sldChg chg="del">
        <pc:chgData name="TAN Mei Yi [Harrisdale Senior High School]" userId="f9f029c9-d743-4d60-9f2c-e74bdec1ab07" providerId="ADAL" clId="{EC486DBA-5717-4048-AFE4-2990C473D674}" dt="2023-03-21T02:48:30.659" v="239" actId="47"/>
        <pc:sldMkLst>
          <pc:docMk/>
          <pc:sldMk cId="3063221053" sldId="554"/>
        </pc:sldMkLst>
      </pc:sldChg>
      <pc:sldChg chg="del">
        <pc:chgData name="TAN Mei Yi [Harrisdale Senior High School]" userId="f9f029c9-d743-4d60-9f2c-e74bdec1ab07" providerId="ADAL" clId="{EC486DBA-5717-4048-AFE4-2990C473D674}" dt="2023-03-21T02:48:30.659" v="239" actId="47"/>
        <pc:sldMkLst>
          <pc:docMk/>
          <pc:sldMk cId="1972687279" sldId="559"/>
        </pc:sldMkLst>
      </pc:sldChg>
      <pc:sldChg chg="del">
        <pc:chgData name="TAN Mei Yi [Harrisdale Senior High School]" userId="f9f029c9-d743-4d60-9f2c-e74bdec1ab07" providerId="ADAL" clId="{EC486DBA-5717-4048-AFE4-2990C473D674}" dt="2023-03-21T02:48:30.659" v="239" actId="47"/>
        <pc:sldMkLst>
          <pc:docMk/>
          <pc:sldMk cId="1304391280" sldId="561"/>
        </pc:sldMkLst>
      </pc:sldChg>
      <pc:sldChg chg="del">
        <pc:chgData name="TAN Mei Yi [Harrisdale Senior High School]" userId="f9f029c9-d743-4d60-9f2c-e74bdec1ab07" providerId="ADAL" clId="{EC486DBA-5717-4048-AFE4-2990C473D674}" dt="2023-03-21T02:48:30.659" v="239" actId="47"/>
        <pc:sldMkLst>
          <pc:docMk/>
          <pc:sldMk cId="1968239671" sldId="563"/>
        </pc:sldMkLst>
      </pc:sldChg>
      <pc:sldChg chg="del">
        <pc:chgData name="TAN Mei Yi [Harrisdale Senior High School]" userId="f9f029c9-d743-4d60-9f2c-e74bdec1ab07" providerId="ADAL" clId="{EC486DBA-5717-4048-AFE4-2990C473D674}" dt="2023-03-21T02:48:30.659" v="239" actId="47"/>
        <pc:sldMkLst>
          <pc:docMk/>
          <pc:sldMk cId="2360433333" sldId="567"/>
        </pc:sldMkLst>
      </pc:sldChg>
      <pc:sldChg chg="del">
        <pc:chgData name="TAN Mei Yi [Harrisdale Senior High School]" userId="f9f029c9-d743-4d60-9f2c-e74bdec1ab07" providerId="ADAL" clId="{EC486DBA-5717-4048-AFE4-2990C473D674}" dt="2023-03-21T02:48:30.659" v="239" actId="47"/>
        <pc:sldMkLst>
          <pc:docMk/>
          <pc:sldMk cId="1818209407" sldId="570"/>
        </pc:sldMkLst>
      </pc:sldChg>
      <pc:sldChg chg="del">
        <pc:chgData name="TAN Mei Yi [Harrisdale Senior High School]" userId="f9f029c9-d743-4d60-9f2c-e74bdec1ab07" providerId="ADAL" clId="{EC486DBA-5717-4048-AFE4-2990C473D674}" dt="2023-03-21T02:48:30.659" v="239" actId="47"/>
        <pc:sldMkLst>
          <pc:docMk/>
          <pc:sldMk cId="568257813" sldId="571"/>
        </pc:sldMkLst>
      </pc:sldChg>
      <pc:sldChg chg="del">
        <pc:chgData name="TAN Mei Yi [Harrisdale Senior High School]" userId="f9f029c9-d743-4d60-9f2c-e74bdec1ab07" providerId="ADAL" clId="{EC486DBA-5717-4048-AFE4-2990C473D674}" dt="2023-03-21T02:48:30.659" v="239" actId="47"/>
        <pc:sldMkLst>
          <pc:docMk/>
          <pc:sldMk cId="1605820390" sldId="572"/>
        </pc:sldMkLst>
      </pc:sldChg>
      <pc:sldChg chg="del">
        <pc:chgData name="TAN Mei Yi [Harrisdale Senior High School]" userId="f9f029c9-d743-4d60-9f2c-e74bdec1ab07" providerId="ADAL" clId="{EC486DBA-5717-4048-AFE4-2990C473D674}" dt="2023-03-21T02:48:30.659" v="239" actId="47"/>
        <pc:sldMkLst>
          <pc:docMk/>
          <pc:sldMk cId="2996753654" sldId="573"/>
        </pc:sldMkLst>
      </pc:sldChg>
      <pc:sldChg chg="del">
        <pc:chgData name="TAN Mei Yi [Harrisdale Senior High School]" userId="f9f029c9-d743-4d60-9f2c-e74bdec1ab07" providerId="ADAL" clId="{EC486DBA-5717-4048-AFE4-2990C473D674}" dt="2023-03-21T02:48:30.659" v="239" actId="47"/>
        <pc:sldMkLst>
          <pc:docMk/>
          <pc:sldMk cId="1946863750" sldId="574"/>
        </pc:sldMkLst>
      </pc:sldChg>
    </pc:docChg>
  </pc:docChgLst>
  <pc:docChgLst>
    <pc:chgData name="TAN Mei Yi [Harrisdale Senior High School]" userId="f9f029c9-d743-4d60-9f2c-e74bdec1ab07" providerId="ADAL" clId="{7F989601-9CE3-4F11-BF66-ACE0AA54CB78}"/>
    <pc:docChg chg="undo custSel addSld delSld modSld sldOrd">
      <pc:chgData name="TAN Mei Yi [Harrisdale Senior High School]" userId="f9f029c9-d743-4d60-9f2c-e74bdec1ab07" providerId="ADAL" clId="{7F989601-9CE3-4F11-BF66-ACE0AA54CB78}" dt="2023-04-04T04:19:45.059" v="658"/>
      <pc:docMkLst>
        <pc:docMk/>
      </pc:docMkLst>
      <pc:sldChg chg="modSp">
        <pc:chgData name="TAN Mei Yi [Harrisdale Senior High School]" userId="f9f029c9-d743-4d60-9f2c-e74bdec1ab07" providerId="ADAL" clId="{7F989601-9CE3-4F11-BF66-ACE0AA54CB78}" dt="2023-03-24T02:41:07.786" v="71" actId="113"/>
        <pc:sldMkLst>
          <pc:docMk/>
          <pc:sldMk cId="3240852924" sldId="261"/>
        </pc:sldMkLst>
        <pc:spChg chg="mod">
          <ac:chgData name="TAN Mei Yi [Harrisdale Senior High School]" userId="f9f029c9-d743-4d60-9f2c-e74bdec1ab07" providerId="ADAL" clId="{7F989601-9CE3-4F11-BF66-ACE0AA54CB78}" dt="2023-03-24T02:41:07.786" v="71" actId="113"/>
          <ac:spMkLst>
            <pc:docMk/>
            <pc:sldMk cId="3240852924" sldId="261"/>
            <ac:spMk id="9" creationId="{00000000-0000-0000-0000-000000000000}"/>
          </ac:spMkLst>
        </pc:spChg>
      </pc:sldChg>
      <pc:sldChg chg="del">
        <pc:chgData name="TAN Mei Yi [Harrisdale Senior High School]" userId="f9f029c9-d743-4d60-9f2c-e74bdec1ab07" providerId="ADAL" clId="{7F989601-9CE3-4F11-BF66-ACE0AA54CB78}" dt="2023-03-24T02:36:55.323" v="6" actId="47"/>
        <pc:sldMkLst>
          <pc:docMk/>
          <pc:sldMk cId="1919956621" sldId="262"/>
        </pc:sldMkLst>
      </pc:sldChg>
      <pc:sldChg chg="modSp add del modAnim">
        <pc:chgData name="TAN Mei Yi [Harrisdale Senior High School]" userId="f9f029c9-d743-4d60-9f2c-e74bdec1ab07" providerId="ADAL" clId="{7F989601-9CE3-4F11-BF66-ACE0AA54CB78}" dt="2023-03-24T02:39:13.468" v="15"/>
        <pc:sldMkLst>
          <pc:docMk/>
          <pc:sldMk cId="829320255" sldId="265"/>
        </pc:sldMkLst>
        <pc:spChg chg="mod">
          <ac:chgData name="TAN Mei Yi [Harrisdale Senior High School]" userId="f9f029c9-d743-4d60-9f2c-e74bdec1ab07" providerId="ADAL" clId="{7F989601-9CE3-4F11-BF66-ACE0AA54CB78}" dt="2023-03-24T02:39:04.702" v="12" actId="207"/>
          <ac:spMkLst>
            <pc:docMk/>
            <pc:sldMk cId="829320255" sldId="265"/>
            <ac:spMk id="3" creationId="{00000000-0000-0000-0000-000000000000}"/>
          </ac:spMkLst>
        </pc:spChg>
      </pc:sldChg>
      <pc:sldChg chg="del">
        <pc:chgData name="TAN Mei Yi [Harrisdale Senior High School]" userId="f9f029c9-d743-4d60-9f2c-e74bdec1ab07" providerId="ADAL" clId="{7F989601-9CE3-4F11-BF66-ACE0AA54CB78}" dt="2023-03-24T02:36:55.323" v="6" actId="47"/>
        <pc:sldMkLst>
          <pc:docMk/>
          <pc:sldMk cId="2203080594" sldId="267"/>
        </pc:sldMkLst>
      </pc:sldChg>
      <pc:sldChg chg="del">
        <pc:chgData name="TAN Mei Yi [Harrisdale Senior High School]" userId="f9f029c9-d743-4d60-9f2c-e74bdec1ab07" providerId="ADAL" clId="{7F989601-9CE3-4F11-BF66-ACE0AA54CB78}" dt="2023-03-24T02:37:04.419" v="7" actId="47"/>
        <pc:sldMkLst>
          <pc:docMk/>
          <pc:sldMk cId="1258261986" sldId="269"/>
        </pc:sldMkLst>
      </pc:sldChg>
      <pc:sldChg chg="modSp mod">
        <pc:chgData name="TAN Mei Yi [Harrisdale Senior High School]" userId="f9f029c9-d743-4d60-9f2c-e74bdec1ab07" providerId="ADAL" clId="{7F989601-9CE3-4F11-BF66-ACE0AA54CB78}" dt="2023-03-24T02:42:16.417" v="89" actId="207"/>
        <pc:sldMkLst>
          <pc:docMk/>
          <pc:sldMk cId="72819990" sldId="285"/>
        </pc:sldMkLst>
        <pc:spChg chg="mod">
          <ac:chgData name="TAN Mei Yi [Harrisdale Senior High School]" userId="f9f029c9-d743-4d60-9f2c-e74bdec1ab07" providerId="ADAL" clId="{7F989601-9CE3-4F11-BF66-ACE0AA54CB78}" dt="2023-03-24T02:42:16.417" v="89" actId="207"/>
          <ac:spMkLst>
            <pc:docMk/>
            <pc:sldMk cId="72819990" sldId="285"/>
            <ac:spMk id="6" creationId="{214B317D-2B55-4A94-98E1-34D9D65E44AB}"/>
          </ac:spMkLst>
        </pc:spChg>
        <pc:spChg chg="mod">
          <ac:chgData name="TAN Mei Yi [Harrisdale Senior High School]" userId="f9f029c9-d743-4d60-9f2c-e74bdec1ab07" providerId="ADAL" clId="{7F989601-9CE3-4F11-BF66-ACE0AA54CB78}" dt="2023-03-24T02:42:16.417" v="89" actId="207"/>
          <ac:spMkLst>
            <pc:docMk/>
            <pc:sldMk cId="72819990" sldId="285"/>
            <ac:spMk id="7" creationId="{D32FB993-4192-4145-9212-E3C9CA59FE1F}"/>
          </ac:spMkLst>
        </pc:spChg>
        <pc:spChg chg="mod">
          <ac:chgData name="TAN Mei Yi [Harrisdale Senior High School]" userId="f9f029c9-d743-4d60-9f2c-e74bdec1ab07" providerId="ADAL" clId="{7F989601-9CE3-4F11-BF66-ACE0AA54CB78}" dt="2023-03-24T02:42:16.417" v="89" actId="207"/>
          <ac:spMkLst>
            <pc:docMk/>
            <pc:sldMk cId="72819990" sldId="285"/>
            <ac:spMk id="8" creationId="{9E606933-E1B9-4A25-9755-AEBAC48873F1}"/>
          </ac:spMkLst>
        </pc:spChg>
      </pc:sldChg>
      <pc:sldChg chg="modSp mod">
        <pc:chgData name="TAN Mei Yi [Harrisdale Senior High School]" userId="f9f029c9-d743-4d60-9f2c-e74bdec1ab07" providerId="ADAL" clId="{7F989601-9CE3-4F11-BF66-ACE0AA54CB78}" dt="2023-03-30T01:51:09.478" v="628" actId="20577"/>
        <pc:sldMkLst>
          <pc:docMk/>
          <pc:sldMk cId="3000480193" sldId="288"/>
        </pc:sldMkLst>
        <pc:spChg chg="mod">
          <ac:chgData name="TAN Mei Yi [Harrisdale Senior High School]" userId="f9f029c9-d743-4d60-9f2c-e74bdec1ab07" providerId="ADAL" clId="{7F989601-9CE3-4F11-BF66-ACE0AA54CB78}" dt="2023-03-30T01:51:09.478" v="628" actId="20577"/>
          <ac:spMkLst>
            <pc:docMk/>
            <pc:sldMk cId="3000480193" sldId="288"/>
            <ac:spMk id="5" creationId="{00000000-0000-0000-0000-000000000000}"/>
          </ac:spMkLst>
        </pc:spChg>
      </pc:sldChg>
      <pc:sldChg chg="modSp">
        <pc:chgData name="TAN Mei Yi [Harrisdale Senior High School]" userId="f9f029c9-d743-4d60-9f2c-e74bdec1ab07" providerId="ADAL" clId="{7F989601-9CE3-4F11-BF66-ACE0AA54CB78}" dt="2023-03-24T02:43:07.863" v="96" actId="207"/>
        <pc:sldMkLst>
          <pc:docMk/>
          <pc:sldMk cId="64366166" sldId="289"/>
        </pc:sldMkLst>
        <pc:spChg chg="mod">
          <ac:chgData name="TAN Mei Yi [Harrisdale Senior High School]" userId="f9f029c9-d743-4d60-9f2c-e74bdec1ab07" providerId="ADAL" clId="{7F989601-9CE3-4F11-BF66-ACE0AA54CB78}" dt="2023-03-24T02:43:07.863" v="96" actId="207"/>
          <ac:spMkLst>
            <pc:docMk/>
            <pc:sldMk cId="64366166" sldId="289"/>
            <ac:spMk id="5" creationId="{2C6846CF-6B49-4672-B317-7359FFC734D9}"/>
          </ac:spMkLst>
        </pc:spChg>
      </pc:sldChg>
      <pc:sldChg chg="modSp modAnim">
        <pc:chgData name="TAN Mei Yi [Harrisdale Senior High School]" userId="f9f029c9-d743-4d60-9f2c-e74bdec1ab07" providerId="ADAL" clId="{7F989601-9CE3-4F11-BF66-ACE0AA54CB78}" dt="2023-04-03T04:41:29.517" v="656" actId="20577"/>
        <pc:sldMkLst>
          <pc:docMk/>
          <pc:sldMk cId="1267642608" sldId="290"/>
        </pc:sldMkLst>
        <pc:spChg chg="mod">
          <ac:chgData name="TAN Mei Yi [Harrisdale Senior High School]" userId="f9f029c9-d743-4d60-9f2c-e74bdec1ab07" providerId="ADAL" clId="{7F989601-9CE3-4F11-BF66-ACE0AA54CB78}" dt="2023-03-24T02:43:55.146" v="104" actId="207"/>
          <ac:spMkLst>
            <pc:docMk/>
            <pc:sldMk cId="1267642608" sldId="290"/>
            <ac:spMk id="3" creationId="{EB70BCB4-AE4D-4891-BF09-3D06C8A302D3}"/>
          </ac:spMkLst>
        </pc:spChg>
        <pc:spChg chg="mod">
          <ac:chgData name="TAN Mei Yi [Harrisdale Senior High School]" userId="f9f029c9-d743-4d60-9f2c-e74bdec1ab07" providerId="ADAL" clId="{7F989601-9CE3-4F11-BF66-ACE0AA54CB78}" dt="2023-03-24T02:43:49.343" v="102" actId="207"/>
          <ac:spMkLst>
            <pc:docMk/>
            <pc:sldMk cId="1267642608" sldId="290"/>
            <ac:spMk id="5" creationId="{2C6846CF-6B49-4672-B317-7359FFC734D9}"/>
          </ac:spMkLst>
        </pc:spChg>
        <pc:spChg chg="mod">
          <ac:chgData name="TAN Mei Yi [Harrisdale Senior High School]" userId="f9f029c9-d743-4d60-9f2c-e74bdec1ab07" providerId="ADAL" clId="{7F989601-9CE3-4F11-BF66-ACE0AA54CB78}" dt="2023-04-03T04:41:29.517" v="656" actId="20577"/>
          <ac:spMkLst>
            <pc:docMk/>
            <pc:sldMk cId="1267642608" sldId="290"/>
            <ac:spMk id="7" creationId="{0C4FB0F1-15AB-4161-846B-7BA2A834937B}"/>
          </ac:spMkLst>
        </pc:spChg>
        <pc:graphicFrameChg chg="mod">
          <ac:chgData name="TAN Mei Yi [Harrisdale Senior High School]" userId="f9f029c9-d743-4d60-9f2c-e74bdec1ab07" providerId="ADAL" clId="{7F989601-9CE3-4F11-BF66-ACE0AA54CB78}" dt="2023-03-24T02:43:36.426" v="101" actId="207"/>
          <ac:graphicFrameMkLst>
            <pc:docMk/>
            <pc:sldMk cId="1267642608" sldId="290"/>
            <ac:graphicFrameMk id="6" creationId="{1717D947-CC85-40BE-9539-FF69F3AD74BE}"/>
          </ac:graphicFrameMkLst>
        </pc:graphicFrameChg>
      </pc:sldChg>
      <pc:sldChg chg="addSp modSp modAnim">
        <pc:chgData name="TAN Mei Yi [Harrisdale Senior High School]" userId="f9f029c9-d743-4d60-9f2c-e74bdec1ab07" providerId="ADAL" clId="{7F989601-9CE3-4F11-BF66-ACE0AA54CB78}" dt="2023-04-04T04:19:33.782" v="657"/>
        <pc:sldMkLst>
          <pc:docMk/>
          <pc:sldMk cId="2734597158" sldId="291"/>
        </pc:sldMkLst>
        <pc:spChg chg="mod">
          <ac:chgData name="TAN Mei Yi [Harrisdale Senior High School]" userId="f9f029c9-d743-4d60-9f2c-e74bdec1ab07" providerId="ADAL" clId="{7F989601-9CE3-4F11-BF66-ACE0AA54CB78}" dt="2023-03-24T02:44:54.456" v="116" actId="207"/>
          <ac:spMkLst>
            <pc:docMk/>
            <pc:sldMk cId="2734597158" sldId="291"/>
            <ac:spMk id="5" creationId="{2C6846CF-6B49-4672-B317-7359FFC734D9}"/>
          </ac:spMkLst>
        </pc:spChg>
        <pc:inkChg chg="add">
          <ac:chgData name="TAN Mei Yi [Harrisdale Senior High School]" userId="f9f029c9-d743-4d60-9f2c-e74bdec1ab07" providerId="ADAL" clId="{7F989601-9CE3-4F11-BF66-ACE0AA54CB78}" dt="2023-04-04T04:19:33.782" v="657"/>
          <ac:inkMkLst>
            <pc:docMk/>
            <pc:sldMk cId="2734597158" sldId="291"/>
            <ac:inkMk id="2" creationId="{787E46C5-B5FB-35D4-89C4-F1E874669EDC}"/>
          </ac:inkMkLst>
        </pc:inkChg>
      </pc:sldChg>
      <pc:sldChg chg="add del">
        <pc:chgData name="TAN Mei Yi [Harrisdale Senior High School]" userId="f9f029c9-d743-4d60-9f2c-e74bdec1ab07" providerId="ADAL" clId="{7F989601-9CE3-4F11-BF66-ACE0AA54CB78}" dt="2023-03-24T02:36:47.674" v="5" actId="47"/>
        <pc:sldMkLst>
          <pc:docMk/>
          <pc:sldMk cId="4243988199" sldId="293"/>
        </pc:sldMkLst>
      </pc:sldChg>
      <pc:sldChg chg="add del">
        <pc:chgData name="TAN Mei Yi [Harrisdale Senior High School]" userId="f9f029c9-d743-4d60-9f2c-e74bdec1ab07" providerId="ADAL" clId="{7F989601-9CE3-4F11-BF66-ACE0AA54CB78}" dt="2023-03-24T02:36:42.980" v="4" actId="47"/>
        <pc:sldMkLst>
          <pc:docMk/>
          <pc:sldMk cId="3456251725" sldId="294"/>
        </pc:sldMkLst>
      </pc:sldChg>
      <pc:sldChg chg="add del">
        <pc:chgData name="TAN Mei Yi [Harrisdale Senior High School]" userId="f9f029c9-d743-4d60-9f2c-e74bdec1ab07" providerId="ADAL" clId="{7F989601-9CE3-4F11-BF66-ACE0AA54CB78}" dt="2023-03-24T02:36:42.980" v="4" actId="47"/>
        <pc:sldMkLst>
          <pc:docMk/>
          <pc:sldMk cId="1230942062" sldId="295"/>
        </pc:sldMkLst>
      </pc:sldChg>
      <pc:sldChg chg="del">
        <pc:chgData name="TAN Mei Yi [Harrisdale Senior High School]" userId="f9f029c9-d743-4d60-9f2c-e74bdec1ab07" providerId="ADAL" clId="{7F989601-9CE3-4F11-BF66-ACE0AA54CB78}" dt="2023-03-24T02:37:04.419" v="7" actId="47"/>
        <pc:sldMkLst>
          <pc:docMk/>
          <pc:sldMk cId="1539773210" sldId="306"/>
        </pc:sldMkLst>
      </pc:sldChg>
      <pc:sldChg chg="del">
        <pc:chgData name="TAN Mei Yi [Harrisdale Senior High School]" userId="f9f029c9-d743-4d60-9f2c-e74bdec1ab07" providerId="ADAL" clId="{7F989601-9CE3-4F11-BF66-ACE0AA54CB78}" dt="2023-03-24T02:36:55.323" v="6" actId="47"/>
        <pc:sldMkLst>
          <pc:docMk/>
          <pc:sldMk cId="1240092391" sldId="308"/>
        </pc:sldMkLst>
      </pc:sldChg>
      <pc:sldChg chg="add del">
        <pc:chgData name="TAN Mei Yi [Harrisdale Senior High School]" userId="f9f029c9-d743-4d60-9f2c-e74bdec1ab07" providerId="ADAL" clId="{7F989601-9CE3-4F11-BF66-ACE0AA54CB78}" dt="2023-03-24T02:36:32.499" v="1" actId="47"/>
        <pc:sldMkLst>
          <pc:docMk/>
          <pc:sldMk cId="4041022850" sldId="309"/>
        </pc:sldMkLst>
      </pc:sldChg>
      <pc:sldChg chg="add del">
        <pc:chgData name="TAN Mei Yi [Harrisdale Senior High School]" userId="f9f029c9-d743-4d60-9f2c-e74bdec1ab07" providerId="ADAL" clId="{7F989601-9CE3-4F11-BF66-ACE0AA54CB78}" dt="2023-03-24T02:36:42.980" v="4" actId="47"/>
        <pc:sldMkLst>
          <pc:docMk/>
          <pc:sldMk cId="591745041" sldId="310"/>
        </pc:sldMkLst>
      </pc:sldChg>
      <pc:sldChg chg="modSp mod">
        <pc:chgData name="TAN Mei Yi [Harrisdale Senior High School]" userId="f9f029c9-d743-4d60-9f2c-e74bdec1ab07" providerId="ADAL" clId="{7F989601-9CE3-4F11-BF66-ACE0AA54CB78}" dt="2023-03-24T02:42:01.907" v="87" actId="20577"/>
        <pc:sldMkLst>
          <pc:docMk/>
          <pc:sldMk cId="176469213" sldId="311"/>
        </pc:sldMkLst>
        <pc:spChg chg="mod">
          <ac:chgData name="TAN Mei Yi [Harrisdale Senior High School]" userId="f9f029c9-d743-4d60-9f2c-e74bdec1ab07" providerId="ADAL" clId="{7F989601-9CE3-4F11-BF66-ACE0AA54CB78}" dt="2023-03-24T02:42:01.907" v="87" actId="20577"/>
          <ac:spMkLst>
            <pc:docMk/>
            <pc:sldMk cId="176469213" sldId="311"/>
            <ac:spMk id="3" creationId="{B03C6751-BD41-48DD-937C-9825BA6CA526}"/>
          </ac:spMkLst>
        </pc:spChg>
        <pc:spChg chg="mod">
          <ac:chgData name="TAN Mei Yi [Harrisdale Senior High School]" userId="f9f029c9-d743-4d60-9f2c-e74bdec1ab07" providerId="ADAL" clId="{7F989601-9CE3-4F11-BF66-ACE0AA54CB78}" dt="2023-03-24T02:41:42.213" v="74" actId="207"/>
          <ac:spMkLst>
            <pc:docMk/>
            <pc:sldMk cId="176469213" sldId="311"/>
            <ac:spMk id="6" creationId="{1D986D24-23EE-414D-B144-FEB57BC2BC0E}"/>
          </ac:spMkLst>
        </pc:spChg>
        <pc:spChg chg="mod">
          <ac:chgData name="TAN Mei Yi [Harrisdale Senior High School]" userId="f9f029c9-d743-4d60-9f2c-e74bdec1ab07" providerId="ADAL" clId="{7F989601-9CE3-4F11-BF66-ACE0AA54CB78}" dt="2023-03-24T02:41:42.213" v="74" actId="207"/>
          <ac:spMkLst>
            <pc:docMk/>
            <pc:sldMk cId="176469213" sldId="311"/>
            <ac:spMk id="7" creationId="{2C063F62-9578-4A67-A77A-2CAA05E89FED}"/>
          </ac:spMkLst>
        </pc:spChg>
        <pc:spChg chg="mod">
          <ac:chgData name="TAN Mei Yi [Harrisdale Senior High School]" userId="f9f029c9-d743-4d60-9f2c-e74bdec1ab07" providerId="ADAL" clId="{7F989601-9CE3-4F11-BF66-ACE0AA54CB78}" dt="2023-03-24T02:41:42.213" v="74" actId="207"/>
          <ac:spMkLst>
            <pc:docMk/>
            <pc:sldMk cId="176469213" sldId="311"/>
            <ac:spMk id="8" creationId="{AFF2FC01-A1E5-4BAF-8099-72A4DE9566C3}"/>
          </ac:spMkLst>
        </pc:spChg>
      </pc:sldChg>
      <pc:sldChg chg="addSp modSp">
        <pc:chgData name="TAN Mei Yi [Harrisdale Senior High School]" userId="f9f029c9-d743-4d60-9f2c-e74bdec1ab07" providerId="ADAL" clId="{7F989601-9CE3-4F11-BF66-ACE0AA54CB78}" dt="2023-04-04T04:19:33.782" v="657"/>
        <pc:sldMkLst>
          <pc:docMk/>
          <pc:sldMk cId="224559464" sldId="312"/>
        </pc:sldMkLst>
        <pc:spChg chg="mod">
          <ac:chgData name="TAN Mei Yi [Harrisdale Senior High School]" userId="f9f029c9-d743-4d60-9f2c-e74bdec1ab07" providerId="ADAL" clId="{7F989601-9CE3-4F11-BF66-ACE0AA54CB78}" dt="2023-03-24T02:42:23.292" v="90" actId="113"/>
          <ac:spMkLst>
            <pc:docMk/>
            <pc:sldMk cId="224559464" sldId="312"/>
            <ac:spMk id="5" creationId="{2C6846CF-6B49-4672-B317-7359FFC734D9}"/>
          </ac:spMkLst>
        </pc:spChg>
        <pc:inkChg chg="add">
          <ac:chgData name="TAN Mei Yi [Harrisdale Senior High School]" userId="f9f029c9-d743-4d60-9f2c-e74bdec1ab07" providerId="ADAL" clId="{7F989601-9CE3-4F11-BF66-ACE0AA54CB78}" dt="2023-04-04T04:19:33.782" v="657"/>
          <ac:inkMkLst>
            <pc:docMk/>
            <pc:sldMk cId="224559464" sldId="312"/>
            <ac:inkMk id="3" creationId="{3534A271-784E-6E11-0F79-89AB02A5FF92}"/>
          </ac:inkMkLst>
        </pc:inkChg>
      </pc:sldChg>
      <pc:sldChg chg="modSp modAnim">
        <pc:chgData name="TAN Mei Yi [Harrisdale Senior High School]" userId="f9f029c9-d743-4d60-9f2c-e74bdec1ab07" providerId="ADAL" clId="{7F989601-9CE3-4F11-BF66-ACE0AA54CB78}" dt="2023-03-24T02:42:47.797" v="94"/>
        <pc:sldMkLst>
          <pc:docMk/>
          <pc:sldMk cId="3601221498" sldId="313"/>
        </pc:sldMkLst>
        <pc:spChg chg="mod">
          <ac:chgData name="TAN Mei Yi [Harrisdale Senior High School]" userId="f9f029c9-d743-4d60-9f2c-e74bdec1ab07" providerId="ADAL" clId="{7F989601-9CE3-4F11-BF66-ACE0AA54CB78}" dt="2023-03-24T02:42:37.197" v="92" actId="207"/>
          <ac:spMkLst>
            <pc:docMk/>
            <pc:sldMk cId="3601221498" sldId="313"/>
            <ac:spMk id="5" creationId="{2C6846CF-6B49-4672-B317-7359FFC734D9}"/>
          </ac:spMkLst>
        </pc:spChg>
      </pc:sldChg>
      <pc:sldChg chg="addSp delSp modSp add mod ord modAnim">
        <pc:chgData name="TAN Mei Yi [Harrisdale Senior High School]" userId="f9f029c9-d743-4d60-9f2c-e74bdec1ab07" providerId="ADAL" clId="{7F989601-9CE3-4F11-BF66-ACE0AA54CB78}" dt="2023-03-24T02:52:30.859" v="292"/>
        <pc:sldMkLst>
          <pc:docMk/>
          <pc:sldMk cId="499756445" sldId="314"/>
        </pc:sldMkLst>
        <pc:spChg chg="add del">
          <ac:chgData name="TAN Mei Yi [Harrisdale Senior High School]" userId="f9f029c9-d743-4d60-9f2c-e74bdec1ab07" providerId="ADAL" clId="{7F989601-9CE3-4F11-BF66-ACE0AA54CB78}" dt="2023-03-24T02:48:44.082" v="120"/>
          <ac:spMkLst>
            <pc:docMk/>
            <pc:sldMk cId="499756445" sldId="314"/>
            <ac:spMk id="3" creationId="{7A0D3224-C9C3-9F59-C5E6-BEC0B726BA99}"/>
          </ac:spMkLst>
        </pc:spChg>
        <pc:spChg chg="add mod">
          <ac:chgData name="TAN Mei Yi [Harrisdale Senior High School]" userId="f9f029c9-d743-4d60-9f2c-e74bdec1ab07" providerId="ADAL" clId="{7F989601-9CE3-4F11-BF66-ACE0AA54CB78}" dt="2023-03-24T02:49:55.505" v="164" actId="1076"/>
          <ac:spMkLst>
            <pc:docMk/>
            <pc:sldMk cId="499756445" sldId="314"/>
            <ac:spMk id="4" creationId="{90B3B782-4CFD-3917-9673-2F1917DA7A1D}"/>
          </ac:spMkLst>
        </pc:spChg>
        <pc:spChg chg="mod">
          <ac:chgData name="TAN Mei Yi [Harrisdale Senior High School]" userId="f9f029c9-d743-4d60-9f2c-e74bdec1ab07" providerId="ADAL" clId="{7F989601-9CE3-4F11-BF66-ACE0AA54CB78}" dt="2023-03-24T02:49:28.882" v="144" actId="14100"/>
          <ac:spMkLst>
            <pc:docMk/>
            <pc:sldMk cId="499756445" sldId="314"/>
            <ac:spMk id="5" creationId="{2C6846CF-6B49-4672-B317-7359FFC734D9}"/>
          </ac:spMkLst>
        </pc:spChg>
        <pc:spChg chg="add mod">
          <ac:chgData name="TAN Mei Yi [Harrisdale Senior High School]" userId="f9f029c9-d743-4d60-9f2c-e74bdec1ab07" providerId="ADAL" clId="{7F989601-9CE3-4F11-BF66-ACE0AA54CB78}" dt="2023-03-24T02:50:09.866" v="189" actId="1076"/>
          <ac:spMkLst>
            <pc:docMk/>
            <pc:sldMk cId="499756445" sldId="314"/>
            <ac:spMk id="6" creationId="{B3C487B5-99FA-EE68-34EC-EBD1B6820EDE}"/>
          </ac:spMkLst>
        </pc:spChg>
        <pc:spChg chg="add mod">
          <ac:chgData name="TAN Mei Yi [Harrisdale Senior High School]" userId="f9f029c9-d743-4d60-9f2c-e74bdec1ab07" providerId="ADAL" clId="{7F989601-9CE3-4F11-BF66-ACE0AA54CB78}" dt="2023-03-24T02:50:28.064" v="233" actId="1076"/>
          <ac:spMkLst>
            <pc:docMk/>
            <pc:sldMk cId="499756445" sldId="314"/>
            <ac:spMk id="7" creationId="{5E75D362-785B-2871-1846-EF880BDDF4D1}"/>
          </ac:spMkLst>
        </pc:spChg>
        <pc:spChg chg="add mod">
          <ac:chgData name="TAN Mei Yi [Harrisdale Senior High School]" userId="f9f029c9-d743-4d60-9f2c-e74bdec1ab07" providerId="ADAL" clId="{7F989601-9CE3-4F11-BF66-ACE0AA54CB78}" dt="2023-03-24T02:51:18.350" v="269" actId="1076"/>
          <ac:spMkLst>
            <pc:docMk/>
            <pc:sldMk cId="499756445" sldId="314"/>
            <ac:spMk id="8" creationId="{75503CD7-AE6A-0136-4A06-9E9B9F6071CD}"/>
          </ac:spMkLst>
        </pc:spChg>
      </pc:sldChg>
      <pc:sldChg chg="addSp delSp modSp add mod ord modAnim">
        <pc:chgData name="TAN Mei Yi [Harrisdale Senior High School]" userId="f9f029c9-d743-4d60-9f2c-e74bdec1ab07" providerId="ADAL" clId="{7F989601-9CE3-4F11-BF66-ACE0AA54CB78}" dt="2023-03-24T03:01:04.002" v="622" actId="14100"/>
        <pc:sldMkLst>
          <pc:docMk/>
          <pc:sldMk cId="1084010488" sldId="315"/>
        </pc:sldMkLst>
        <pc:spChg chg="add mod">
          <ac:chgData name="TAN Mei Yi [Harrisdale Senior High School]" userId="f9f029c9-d743-4d60-9f2c-e74bdec1ab07" providerId="ADAL" clId="{7F989601-9CE3-4F11-BF66-ACE0AA54CB78}" dt="2023-03-24T02:51:51.958" v="284" actId="20577"/>
          <ac:spMkLst>
            <pc:docMk/>
            <pc:sldMk cId="1084010488" sldId="315"/>
            <ac:spMk id="3" creationId="{7F96206C-8E7D-6F54-FA1B-32E62A485F75}"/>
          </ac:spMkLst>
        </pc:spChg>
        <pc:spChg chg="add mod">
          <ac:chgData name="TAN Mei Yi [Harrisdale Senior High School]" userId="f9f029c9-d743-4d60-9f2c-e74bdec1ab07" providerId="ADAL" clId="{7F989601-9CE3-4F11-BF66-ACE0AA54CB78}" dt="2023-03-24T02:53:02.114" v="317" actId="1076"/>
          <ac:spMkLst>
            <pc:docMk/>
            <pc:sldMk cId="1084010488" sldId="315"/>
            <ac:spMk id="4" creationId="{9FBAB736-0DAE-8587-37C4-21FDBEC452C9}"/>
          </ac:spMkLst>
        </pc:spChg>
        <pc:spChg chg="mod">
          <ac:chgData name="TAN Mei Yi [Harrisdale Senior High School]" userId="f9f029c9-d743-4d60-9f2c-e74bdec1ab07" providerId="ADAL" clId="{7F989601-9CE3-4F11-BF66-ACE0AA54CB78}" dt="2023-03-24T02:51:35.377" v="273" actId="1076"/>
          <ac:spMkLst>
            <pc:docMk/>
            <pc:sldMk cId="1084010488" sldId="315"/>
            <ac:spMk id="5" creationId="{2C6846CF-6B49-4672-B317-7359FFC734D9}"/>
          </ac:spMkLst>
        </pc:spChg>
        <pc:spChg chg="add mod">
          <ac:chgData name="TAN Mei Yi [Harrisdale Senior High School]" userId="f9f029c9-d743-4d60-9f2c-e74bdec1ab07" providerId="ADAL" clId="{7F989601-9CE3-4F11-BF66-ACE0AA54CB78}" dt="2023-03-24T02:57:38.509" v="340" actId="1076"/>
          <ac:spMkLst>
            <pc:docMk/>
            <pc:sldMk cId="1084010488" sldId="315"/>
            <ac:spMk id="6" creationId="{6CBAB265-7108-4B8E-E6CF-72994ECDBE9F}"/>
          </ac:spMkLst>
        </pc:spChg>
        <pc:spChg chg="add mod">
          <ac:chgData name="TAN Mei Yi [Harrisdale Senior High School]" userId="f9f029c9-d743-4d60-9f2c-e74bdec1ab07" providerId="ADAL" clId="{7F989601-9CE3-4F11-BF66-ACE0AA54CB78}" dt="2023-03-24T02:57:41.542" v="341" actId="1076"/>
          <ac:spMkLst>
            <pc:docMk/>
            <pc:sldMk cId="1084010488" sldId="315"/>
            <ac:spMk id="7" creationId="{A084C6E8-5E61-1B35-7A2F-93FB29A9EFBF}"/>
          </ac:spMkLst>
        </pc:spChg>
        <pc:spChg chg="add mod">
          <ac:chgData name="TAN Mei Yi [Harrisdale Senior High School]" userId="f9f029c9-d743-4d60-9f2c-e74bdec1ab07" providerId="ADAL" clId="{7F989601-9CE3-4F11-BF66-ACE0AA54CB78}" dt="2023-03-24T02:58:01.870" v="366" actId="20577"/>
          <ac:spMkLst>
            <pc:docMk/>
            <pc:sldMk cId="1084010488" sldId="315"/>
            <ac:spMk id="8" creationId="{73DF4FAD-BFC2-CB4C-8B07-9B1AADFD41F3}"/>
          </ac:spMkLst>
        </pc:spChg>
        <pc:spChg chg="add mod">
          <ac:chgData name="TAN Mei Yi [Harrisdale Senior High School]" userId="f9f029c9-d743-4d60-9f2c-e74bdec1ab07" providerId="ADAL" clId="{7F989601-9CE3-4F11-BF66-ACE0AA54CB78}" dt="2023-03-24T02:58:46.769" v="399" actId="20577"/>
          <ac:spMkLst>
            <pc:docMk/>
            <pc:sldMk cId="1084010488" sldId="315"/>
            <ac:spMk id="9" creationId="{E66E1C9D-6BBC-1CC4-F661-B4927EE84AFA}"/>
          </ac:spMkLst>
        </pc:spChg>
        <pc:spChg chg="add mod">
          <ac:chgData name="TAN Mei Yi [Harrisdale Senior High School]" userId="f9f029c9-d743-4d60-9f2c-e74bdec1ab07" providerId="ADAL" clId="{7F989601-9CE3-4F11-BF66-ACE0AA54CB78}" dt="2023-03-24T02:59:45.679" v="440" actId="1076"/>
          <ac:spMkLst>
            <pc:docMk/>
            <pc:sldMk cId="1084010488" sldId="315"/>
            <ac:spMk id="10" creationId="{909AD3CA-967B-906B-0F3B-29B29D3F9080}"/>
          </ac:spMkLst>
        </pc:spChg>
        <pc:spChg chg="add del mod">
          <ac:chgData name="TAN Mei Yi [Harrisdale Senior High School]" userId="f9f029c9-d743-4d60-9f2c-e74bdec1ab07" providerId="ADAL" clId="{7F989601-9CE3-4F11-BF66-ACE0AA54CB78}" dt="2023-03-24T02:59:08.040" v="413"/>
          <ac:spMkLst>
            <pc:docMk/>
            <pc:sldMk cId="1084010488" sldId="315"/>
            <ac:spMk id="11" creationId="{1561A449-351A-0C6C-093E-6A4EA97892DB}"/>
          </ac:spMkLst>
        </pc:spChg>
        <pc:spChg chg="add mod">
          <ac:chgData name="TAN Mei Yi [Harrisdale Senior High School]" userId="f9f029c9-d743-4d60-9f2c-e74bdec1ab07" providerId="ADAL" clId="{7F989601-9CE3-4F11-BF66-ACE0AA54CB78}" dt="2023-03-24T03:00:19.283" v="503" actId="1076"/>
          <ac:spMkLst>
            <pc:docMk/>
            <pc:sldMk cId="1084010488" sldId="315"/>
            <ac:spMk id="12" creationId="{F3DB29D0-884F-DED5-C6B7-4B4F068A7B06}"/>
          </ac:spMkLst>
        </pc:spChg>
        <pc:spChg chg="add mod">
          <ac:chgData name="TAN Mei Yi [Harrisdale Senior High School]" userId="f9f029c9-d743-4d60-9f2c-e74bdec1ab07" providerId="ADAL" clId="{7F989601-9CE3-4F11-BF66-ACE0AA54CB78}" dt="2023-03-24T03:01:04.002" v="622" actId="14100"/>
          <ac:spMkLst>
            <pc:docMk/>
            <pc:sldMk cId="1084010488" sldId="315"/>
            <ac:spMk id="13" creationId="{7C2E92F3-219B-B762-6B7A-F1E689A7B31A}"/>
          </ac:spMkLst>
        </pc:spChg>
      </pc:sldChg>
      <pc:sldChg chg="addSp delSp add">
        <pc:chgData name="TAN Mei Yi [Harrisdale Senior High School]" userId="f9f029c9-d743-4d60-9f2c-e74bdec1ab07" providerId="ADAL" clId="{7F989601-9CE3-4F11-BF66-ACE0AA54CB78}" dt="2023-04-04T04:19:45.059" v="658"/>
        <pc:sldMkLst>
          <pc:docMk/>
          <pc:sldMk cId="2921770988" sldId="316"/>
        </pc:sldMkLst>
        <pc:inkChg chg="add del">
          <ac:chgData name="TAN Mei Yi [Harrisdale Senior High School]" userId="f9f029c9-d743-4d60-9f2c-e74bdec1ab07" providerId="ADAL" clId="{7F989601-9CE3-4F11-BF66-ACE0AA54CB78}" dt="2023-04-04T04:19:45.059" v="658"/>
          <ac:inkMkLst>
            <pc:docMk/>
            <pc:sldMk cId="2921770988" sldId="316"/>
            <ac:inkMk id="7" creationId="{B5892C20-0BB2-C3BD-F46E-D90E9E5C3382}"/>
          </ac:inkMkLst>
        </pc:inkChg>
      </pc:sldChg>
    </pc:docChg>
  </pc:docChgLst>
  <pc:docChgLst>
    <pc:chgData name="TAN Mei Yi [Harrisdale Senior High School]" userId="f9f029c9-d743-4d60-9f2c-e74bdec1ab07" providerId="ADAL" clId="{0E81DB02-AEDE-4812-8FCD-08A30A2237BC}"/>
    <pc:docChg chg="undo custSel addSld delSld modSld sldOrd">
      <pc:chgData name="TAN Mei Yi [Harrisdale Senior High School]" userId="f9f029c9-d743-4d60-9f2c-e74bdec1ab07" providerId="ADAL" clId="{0E81DB02-AEDE-4812-8FCD-08A30A2237BC}" dt="2023-03-02T04:59:52.355" v="1392"/>
      <pc:docMkLst>
        <pc:docMk/>
      </pc:docMkLst>
      <pc:sldChg chg="modSp add mod modAnim">
        <pc:chgData name="TAN Mei Yi [Harrisdale Senior High School]" userId="f9f029c9-d743-4d60-9f2c-e74bdec1ab07" providerId="ADAL" clId="{0E81DB02-AEDE-4812-8FCD-08A30A2237BC}" dt="2023-03-02T04:55:48.700" v="1350"/>
        <pc:sldMkLst>
          <pc:docMk/>
          <pc:sldMk cId="498437388" sldId="257"/>
        </pc:sldMkLst>
        <pc:spChg chg="mod">
          <ac:chgData name="TAN Mei Yi [Harrisdale Senior High School]" userId="f9f029c9-d743-4d60-9f2c-e74bdec1ab07" providerId="ADAL" clId="{0E81DB02-AEDE-4812-8FCD-08A30A2237BC}" dt="2023-03-02T01:34:36.348" v="19" actId="20577"/>
          <ac:spMkLst>
            <pc:docMk/>
            <pc:sldMk cId="498437388" sldId="257"/>
            <ac:spMk id="3" creationId="{55C83277-6077-48C5-9D58-22A8202E330F}"/>
          </ac:spMkLst>
        </pc:spChg>
        <pc:spChg chg="mod">
          <ac:chgData name="TAN Mei Yi [Harrisdale Senior High School]" userId="f9f029c9-d743-4d60-9f2c-e74bdec1ab07" providerId="ADAL" clId="{0E81DB02-AEDE-4812-8FCD-08A30A2237BC}" dt="2023-03-02T01:34:30.453" v="12" actId="208"/>
          <ac:spMkLst>
            <pc:docMk/>
            <pc:sldMk cId="498437388" sldId="257"/>
            <ac:spMk id="4" creationId="{24A52EE3-78AF-43B2-9E67-E3BCAB66D7BE}"/>
          </ac:spMkLst>
        </pc:spChg>
      </pc:sldChg>
      <pc:sldChg chg="modSp add mod modAnim">
        <pc:chgData name="TAN Mei Yi [Harrisdale Senior High School]" userId="f9f029c9-d743-4d60-9f2c-e74bdec1ab07" providerId="ADAL" clId="{0E81DB02-AEDE-4812-8FCD-08A30A2237BC}" dt="2023-03-02T04:56:38.300" v="1353"/>
        <pc:sldMkLst>
          <pc:docMk/>
          <pc:sldMk cId="1287056237" sldId="258"/>
        </pc:sldMkLst>
        <pc:spChg chg="mod">
          <ac:chgData name="TAN Mei Yi [Harrisdale Senior High School]" userId="f9f029c9-d743-4d60-9f2c-e74bdec1ab07" providerId="ADAL" clId="{0E81DB02-AEDE-4812-8FCD-08A30A2237BC}" dt="2023-03-02T01:35:07.648" v="21" actId="207"/>
          <ac:spMkLst>
            <pc:docMk/>
            <pc:sldMk cId="1287056237" sldId="258"/>
            <ac:spMk id="2" creationId="{3C1AA9BE-4339-48A2-90EB-4465FEE46A3F}"/>
          </ac:spMkLst>
        </pc:spChg>
        <pc:spChg chg="mod">
          <ac:chgData name="TAN Mei Yi [Harrisdale Senior High School]" userId="f9f029c9-d743-4d60-9f2c-e74bdec1ab07" providerId="ADAL" clId="{0E81DB02-AEDE-4812-8FCD-08A30A2237BC}" dt="2023-03-02T01:36:48.258" v="65" actId="207"/>
          <ac:spMkLst>
            <pc:docMk/>
            <pc:sldMk cId="1287056237" sldId="258"/>
            <ac:spMk id="7" creationId="{68C6C94F-D472-4185-A7D6-D49395857848}"/>
          </ac:spMkLst>
        </pc:spChg>
        <pc:spChg chg="mod">
          <ac:chgData name="TAN Mei Yi [Harrisdale Senior High School]" userId="f9f029c9-d743-4d60-9f2c-e74bdec1ab07" providerId="ADAL" clId="{0E81DB02-AEDE-4812-8FCD-08A30A2237BC}" dt="2023-03-02T01:35:16.516" v="22" actId="207"/>
          <ac:spMkLst>
            <pc:docMk/>
            <pc:sldMk cId="1287056237" sldId="258"/>
            <ac:spMk id="9" creationId="{FFE6D3BC-7069-437E-8D7E-CE95671E4811}"/>
          </ac:spMkLst>
        </pc:spChg>
        <pc:spChg chg="mod">
          <ac:chgData name="TAN Mei Yi [Harrisdale Senior High School]" userId="f9f029c9-d743-4d60-9f2c-e74bdec1ab07" providerId="ADAL" clId="{0E81DB02-AEDE-4812-8FCD-08A30A2237BC}" dt="2023-03-02T01:35:43.615" v="23" actId="207"/>
          <ac:spMkLst>
            <pc:docMk/>
            <pc:sldMk cId="1287056237" sldId="258"/>
            <ac:spMk id="12" creationId="{E127E754-450E-476D-B61C-ABAEE446DB16}"/>
          </ac:spMkLst>
        </pc:spChg>
      </pc:sldChg>
      <pc:sldChg chg="modSp add mod modAnim">
        <pc:chgData name="TAN Mei Yi [Harrisdale Senior High School]" userId="f9f029c9-d743-4d60-9f2c-e74bdec1ab07" providerId="ADAL" clId="{0E81DB02-AEDE-4812-8FCD-08A30A2237BC}" dt="2023-03-02T04:57:17.823" v="1357"/>
        <pc:sldMkLst>
          <pc:docMk/>
          <pc:sldMk cId="2596987110" sldId="259"/>
        </pc:sldMkLst>
        <pc:spChg chg="mod">
          <ac:chgData name="TAN Mei Yi [Harrisdale Senior High School]" userId="f9f029c9-d743-4d60-9f2c-e74bdec1ab07" providerId="ADAL" clId="{0E81DB02-AEDE-4812-8FCD-08A30A2237BC}" dt="2023-03-02T01:37:29.087" v="82" actId="20577"/>
          <ac:spMkLst>
            <pc:docMk/>
            <pc:sldMk cId="2596987110" sldId="259"/>
            <ac:spMk id="5" creationId="{879057FE-C386-4351-B689-59CBE924925C}"/>
          </ac:spMkLst>
        </pc:spChg>
        <pc:spChg chg="mod">
          <ac:chgData name="TAN Mei Yi [Harrisdale Senior High School]" userId="f9f029c9-d743-4d60-9f2c-e74bdec1ab07" providerId="ADAL" clId="{0E81DB02-AEDE-4812-8FCD-08A30A2237BC}" dt="2023-03-02T01:37:08.804" v="69" actId="207"/>
          <ac:spMkLst>
            <pc:docMk/>
            <pc:sldMk cId="2596987110" sldId="259"/>
            <ac:spMk id="6" creationId="{43B1CA9B-6400-478F-879C-F1F67E7C41DA}"/>
          </ac:spMkLst>
        </pc:spChg>
        <pc:spChg chg="mod">
          <ac:chgData name="TAN Mei Yi [Harrisdale Senior High School]" userId="f9f029c9-d743-4d60-9f2c-e74bdec1ab07" providerId="ADAL" clId="{0E81DB02-AEDE-4812-8FCD-08A30A2237BC}" dt="2023-03-02T01:37:14.068" v="70" actId="207"/>
          <ac:spMkLst>
            <pc:docMk/>
            <pc:sldMk cId="2596987110" sldId="259"/>
            <ac:spMk id="8" creationId="{7E970A3D-5DB8-4811-8267-63BD209F9F7B}"/>
          </ac:spMkLst>
        </pc:spChg>
        <pc:spChg chg="mod">
          <ac:chgData name="TAN Mei Yi [Harrisdale Senior High School]" userId="f9f029c9-d743-4d60-9f2c-e74bdec1ab07" providerId="ADAL" clId="{0E81DB02-AEDE-4812-8FCD-08A30A2237BC}" dt="2023-03-02T01:37:00.160" v="68" actId="208"/>
          <ac:spMkLst>
            <pc:docMk/>
            <pc:sldMk cId="2596987110" sldId="259"/>
            <ac:spMk id="10" creationId="{AECB734D-C680-493A-A974-A24A565E5F67}"/>
          </ac:spMkLst>
        </pc:spChg>
      </pc:sldChg>
      <pc:sldChg chg="add del">
        <pc:chgData name="TAN Mei Yi [Harrisdale Senior High School]" userId="f9f029c9-d743-4d60-9f2c-e74bdec1ab07" providerId="ADAL" clId="{0E81DB02-AEDE-4812-8FCD-08A30A2237BC}" dt="2023-03-02T03:44:26.199" v="746" actId="47"/>
        <pc:sldMkLst>
          <pc:docMk/>
          <pc:sldMk cId="2762199914" sldId="263"/>
        </pc:sldMkLst>
      </pc:sldChg>
      <pc:sldChg chg="modSp add mod">
        <pc:chgData name="TAN Mei Yi [Harrisdale Senior High School]" userId="f9f029c9-d743-4d60-9f2c-e74bdec1ab07" providerId="ADAL" clId="{0E81DB02-AEDE-4812-8FCD-08A30A2237BC}" dt="2023-03-02T01:38:45.453" v="102" actId="1076"/>
        <pc:sldMkLst>
          <pc:docMk/>
          <pc:sldMk cId="1587665728" sldId="264"/>
        </pc:sldMkLst>
        <pc:spChg chg="mod">
          <ac:chgData name="TAN Mei Yi [Harrisdale Senior High School]" userId="f9f029c9-d743-4d60-9f2c-e74bdec1ab07" providerId="ADAL" clId="{0E81DB02-AEDE-4812-8FCD-08A30A2237BC}" dt="2023-03-02T01:38:45.453" v="102" actId="1076"/>
          <ac:spMkLst>
            <pc:docMk/>
            <pc:sldMk cId="1587665728" sldId="264"/>
            <ac:spMk id="4" creationId="{19CE5109-DD1B-45ED-A6F2-52B2C02857A1}"/>
          </ac:spMkLst>
        </pc:spChg>
      </pc:sldChg>
      <pc:sldChg chg="add del">
        <pc:chgData name="TAN Mei Yi [Harrisdale Senior High School]" userId="f9f029c9-d743-4d60-9f2c-e74bdec1ab07" providerId="ADAL" clId="{0E81DB02-AEDE-4812-8FCD-08A30A2237BC}" dt="2023-03-02T03:44:26.199" v="746" actId="47"/>
        <pc:sldMkLst>
          <pc:docMk/>
          <pc:sldMk cId="3017441701" sldId="265"/>
        </pc:sldMkLst>
      </pc:sldChg>
      <pc:sldChg chg="addSp delSp modSp add mod">
        <pc:chgData name="TAN Mei Yi [Harrisdale Senior High School]" userId="f9f029c9-d743-4d60-9f2c-e74bdec1ab07" providerId="ADAL" clId="{0E81DB02-AEDE-4812-8FCD-08A30A2237BC}" dt="2023-03-02T01:39:08.406" v="105"/>
        <pc:sldMkLst>
          <pc:docMk/>
          <pc:sldMk cId="3795257015" sldId="266"/>
        </pc:sldMkLst>
        <pc:spChg chg="mod">
          <ac:chgData name="TAN Mei Yi [Harrisdale Senior High School]" userId="f9f029c9-d743-4d60-9f2c-e74bdec1ab07" providerId="ADAL" clId="{0E81DB02-AEDE-4812-8FCD-08A30A2237BC}" dt="2023-03-02T01:39:06.752" v="103" actId="207"/>
          <ac:spMkLst>
            <pc:docMk/>
            <pc:sldMk cId="3795257015" sldId="266"/>
            <ac:spMk id="3" creationId="{B93EBDCE-1E44-4074-9B7B-5B50323B4760}"/>
          </ac:spMkLst>
        </pc:spChg>
        <pc:spChg chg="del">
          <ac:chgData name="TAN Mei Yi [Harrisdale Senior High School]" userId="f9f029c9-d743-4d60-9f2c-e74bdec1ab07" providerId="ADAL" clId="{0E81DB02-AEDE-4812-8FCD-08A30A2237BC}" dt="2023-03-02T01:39:08.188" v="104" actId="478"/>
          <ac:spMkLst>
            <pc:docMk/>
            <pc:sldMk cId="3795257015" sldId="266"/>
            <ac:spMk id="4" creationId="{19CE5109-DD1B-45ED-A6F2-52B2C02857A1}"/>
          </ac:spMkLst>
        </pc:spChg>
        <pc:spChg chg="add mod">
          <ac:chgData name="TAN Mei Yi [Harrisdale Senior High School]" userId="f9f029c9-d743-4d60-9f2c-e74bdec1ab07" providerId="ADAL" clId="{0E81DB02-AEDE-4812-8FCD-08A30A2237BC}" dt="2023-03-02T01:39:08.406" v="105"/>
          <ac:spMkLst>
            <pc:docMk/>
            <pc:sldMk cId="3795257015" sldId="266"/>
            <ac:spMk id="5" creationId="{505659C7-1DA0-4DAC-13A4-5BF6DAB69445}"/>
          </ac:spMkLst>
        </pc:spChg>
      </pc:sldChg>
      <pc:sldChg chg="addSp delSp modSp add mod">
        <pc:chgData name="TAN Mei Yi [Harrisdale Senior High School]" userId="f9f029c9-d743-4d60-9f2c-e74bdec1ab07" providerId="ADAL" clId="{0E81DB02-AEDE-4812-8FCD-08A30A2237BC}" dt="2023-03-02T01:39:32.200" v="108"/>
        <pc:sldMkLst>
          <pc:docMk/>
          <pc:sldMk cId="537267911" sldId="267"/>
        </pc:sldMkLst>
        <pc:spChg chg="add mod">
          <ac:chgData name="TAN Mei Yi [Harrisdale Senior High School]" userId="f9f029c9-d743-4d60-9f2c-e74bdec1ab07" providerId="ADAL" clId="{0E81DB02-AEDE-4812-8FCD-08A30A2237BC}" dt="2023-03-02T01:39:32.200" v="108"/>
          <ac:spMkLst>
            <pc:docMk/>
            <pc:sldMk cId="537267911" sldId="267"/>
            <ac:spMk id="3" creationId="{7AA5E21C-4BD1-6B98-09D7-6B84E09552B0}"/>
          </ac:spMkLst>
        </pc:spChg>
        <pc:spChg chg="del mod">
          <ac:chgData name="TAN Mei Yi [Harrisdale Senior High School]" userId="f9f029c9-d743-4d60-9f2c-e74bdec1ab07" providerId="ADAL" clId="{0E81DB02-AEDE-4812-8FCD-08A30A2237BC}" dt="2023-03-02T01:39:31.920" v="107" actId="478"/>
          <ac:spMkLst>
            <pc:docMk/>
            <pc:sldMk cId="537267911" sldId="267"/>
            <ac:spMk id="4" creationId="{19CE5109-DD1B-45ED-A6F2-52B2C02857A1}"/>
          </ac:spMkLst>
        </pc:spChg>
      </pc:sldChg>
      <pc:sldChg chg="modSp add mod ord modAnim">
        <pc:chgData name="TAN Mei Yi [Harrisdale Senior High School]" userId="f9f029c9-d743-4d60-9f2c-e74bdec1ab07" providerId="ADAL" clId="{0E81DB02-AEDE-4812-8FCD-08A30A2237BC}" dt="2023-03-02T04:58:52.187" v="1383" actId="20577"/>
        <pc:sldMkLst>
          <pc:docMk/>
          <pc:sldMk cId="3721086638" sldId="268"/>
        </pc:sldMkLst>
        <pc:spChg chg="mod">
          <ac:chgData name="TAN Mei Yi [Harrisdale Senior High School]" userId="f9f029c9-d743-4d60-9f2c-e74bdec1ab07" providerId="ADAL" clId="{0E81DB02-AEDE-4812-8FCD-08A30A2237BC}" dt="2023-03-02T01:39:42.843" v="110" actId="208"/>
          <ac:spMkLst>
            <pc:docMk/>
            <pc:sldMk cId="3721086638" sldId="268"/>
            <ac:spMk id="4" creationId="{B129504F-C7FA-4209-905E-ECADCFF7DF1E}"/>
          </ac:spMkLst>
        </pc:spChg>
        <pc:spChg chg="mod">
          <ac:chgData name="TAN Mei Yi [Harrisdale Senior High School]" userId="f9f029c9-d743-4d60-9f2c-e74bdec1ab07" providerId="ADAL" clId="{0E81DB02-AEDE-4812-8FCD-08A30A2237BC}" dt="2023-03-02T04:58:52.187" v="1383" actId="20577"/>
          <ac:spMkLst>
            <pc:docMk/>
            <pc:sldMk cId="3721086638" sldId="268"/>
            <ac:spMk id="5" creationId="{DDEB64E8-E359-4B8B-89DC-B8729C8968E9}"/>
          </ac:spMkLst>
        </pc:spChg>
      </pc:sldChg>
      <pc:sldChg chg="modSp add mod ord modAnim">
        <pc:chgData name="TAN Mei Yi [Harrisdale Senior High School]" userId="f9f029c9-d743-4d60-9f2c-e74bdec1ab07" providerId="ADAL" clId="{0E81DB02-AEDE-4812-8FCD-08A30A2237BC}" dt="2023-03-02T04:59:18.206" v="1386" actId="113"/>
        <pc:sldMkLst>
          <pc:docMk/>
          <pc:sldMk cId="27099850" sldId="269"/>
        </pc:sldMkLst>
        <pc:spChg chg="mod">
          <ac:chgData name="TAN Mei Yi [Harrisdale Senior High School]" userId="f9f029c9-d743-4d60-9f2c-e74bdec1ab07" providerId="ADAL" clId="{0E81DB02-AEDE-4812-8FCD-08A30A2237BC}" dt="2023-03-02T01:40:49.160" v="116" actId="208"/>
          <ac:spMkLst>
            <pc:docMk/>
            <pc:sldMk cId="27099850" sldId="269"/>
            <ac:spMk id="4" creationId="{B129504F-C7FA-4209-905E-ECADCFF7DF1E}"/>
          </ac:spMkLst>
        </pc:spChg>
        <pc:spChg chg="mod">
          <ac:chgData name="TAN Mei Yi [Harrisdale Senior High School]" userId="f9f029c9-d743-4d60-9f2c-e74bdec1ab07" providerId="ADAL" clId="{0E81DB02-AEDE-4812-8FCD-08A30A2237BC}" dt="2023-03-02T04:59:18.206" v="1386" actId="113"/>
          <ac:spMkLst>
            <pc:docMk/>
            <pc:sldMk cId="27099850" sldId="269"/>
            <ac:spMk id="5" creationId="{DDEB64E8-E359-4B8B-89DC-B8729C8968E9}"/>
          </ac:spMkLst>
        </pc:spChg>
      </pc:sldChg>
      <pc:sldChg chg="add del">
        <pc:chgData name="TAN Mei Yi [Harrisdale Senior High School]" userId="f9f029c9-d743-4d60-9f2c-e74bdec1ab07" providerId="ADAL" clId="{0E81DB02-AEDE-4812-8FCD-08A30A2237BC}" dt="2023-03-02T03:19:46.070" v="118" actId="47"/>
        <pc:sldMkLst>
          <pc:docMk/>
          <pc:sldMk cId="158949183" sldId="270"/>
        </pc:sldMkLst>
      </pc:sldChg>
      <pc:sldChg chg="modSp add mod ord modAnim">
        <pc:chgData name="TAN Mei Yi [Harrisdale Senior High School]" userId="f9f029c9-d743-4d60-9f2c-e74bdec1ab07" providerId="ADAL" clId="{0E81DB02-AEDE-4812-8FCD-08A30A2237BC}" dt="2023-03-02T04:59:52.355" v="1392"/>
        <pc:sldMkLst>
          <pc:docMk/>
          <pc:sldMk cId="1719334996" sldId="271"/>
        </pc:sldMkLst>
        <pc:spChg chg="mod">
          <ac:chgData name="TAN Mei Yi [Harrisdale Senior High School]" userId="f9f029c9-d743-4d60-9f2c-e74bdec1ab07" providerId="ADAL" clId="{0E81DB02-AEDE-4812-8FCD-08A30A2237BC}" dt="2023-03-02T03:20:20.952" v="130" actId="208"/>
          <ac:spMkLst>
            <pc:docMk/>
            <pc:sldMk cId="1719334996" sldId="271"/>
            <ac:spMk id="4" creationId="{3E621461-76BD-404F-BD15-E3FD1A99340E}"/>
          </ac:spMkLst>
        </pc:spChg>
        <pc:spChg chg="mod">
          <ac:chgData name="TAN Mei Yi [Harrisdale Senior High School]" userId="f9f029c9-d743-4d60-9f2c-e74bdec1ab07" providerId="ADAL" clId="{0E81DB02-AEDE-4812-8FCD-08A30A2237BC}" dt="2023-03-02T03:30:19.620" v="437" actId="207"/>
          <ac:spMkLst>
            <pc:docMk/>
            <pc:sldMk cId="1719334996" sldId="271"/>
            <ac:spMk id="5" creationId="{3688B4B5-FBB8-47FA-9E9E-277F7C578E7F}"/>
          </ac:spMkLst>
        </pc:spChg>
        <pc:spChg chg="mod">
          <ac:chgData name="TAN Mei Yi [Harrisdale Senior High School]" userId="f9f029c9-d743-4d60-9f2c-e74bdec1ab07" providerId="ADAL" clId="{0E81DB02-AEDE-4812-8FCD-08A30A2237BC}" dt="2023-03-02T03:20:28.266" v="131" actId="207"/>
          <ac:spMkLst>
            <pc:docMk/>
            <pc:sldMk cId="1719334996" sldId="271"/>
            <ac:spMk id="6" creationId="{8A8B55F7-717E-4F4E-AA69-0AE358E9C5AA}"/>
          </ac:spMkLst>
        </pc:spChg>
        <pc:spChg chg="mod">
          <ac:chgData name="TAN Mei Yi [Harrisdale Senior High School]" userId="f9f029c9-d743-4d60-9f2c-e74bdec1ab07" providerId="ADAL" clId="{0E81DB02-AEDE-4812-8FCD-08A30A2237BC}" dt="2023-03-02T03:20:28.266" v="131" actId="207"/>
          <ac:spMkLst>
            <pc:docMk/>
            <pc:sldMk cId="1719334996" sldId="271"/>
            <ac:spMk id="11" creationId="{7E2F3361-BD8D-4111-B9D3-680A6FEA1E95}"/>
          </ac:spMkLst>
        </pc:spChg>
      </pc:sldChg>
      <pc:sldChg chg="add del">
        <pc:chgData name="TAN Mei Yi [Harrisdale Senior High School]" userId="f9f029c9-d743-4d60-9f2c-e74bdec1ab07" providerId="ADAL" clId="{0E81DB02-AEDE-4812-8FCD-08A30A2237BC}" dt="2023-03-02T03:20:52.305" v="136" actId="47"/>
        <pc:sldMkLst>
          <pc:docMk/>
          <pc:sldMk cId="1635148946" sldId="272"/>
        </pc:sldMkLst>
      </pc:sldChg>
      <pc:sldChg chg="addSp delSp modSp add mod delAnim modAnim">
        <pc:chgData name="TAN Mei Yi [Harrisdale Senior High School]" userId="f9f029c9-d743-4d60-9f2c-e74bdec1ab07" providerId="ADAL" clId="{0E81DB02-AEDE-4812-8FCD-08A30A2237BC}" dt="2023-03-02T03:30:01.368" v="436" actId="478"/>
        <pc:sldMkLst>
          <pc:docMk/>
          <pc:sldMk cId="1228451987" sldId="273"/>
        </pc:sldMkLst>
        <pc:spChg chg="add mod">
          <ac:chgData name="TAN Mei Yi [Harrisdale Senior High School]" userId="f9f029c9-d743-4d60-9f2c-e74bdec1ab07" providerId="ADAL" clId="{0E81DB02-AEDE-4812-8FCD-08A30A2237BC}" dt="2023-03-02T03:19:53.027" v="120"/>
          <ac:spMkLst>
            <pc:docMk/>
            <pc:sldMk cId="1228451987" sldId="273"/>
            <ac:spMk id="2" creationId="{8218007C-6040-F226-D903-383B1555ADE9}"/>
          </ac:spMkLst>
        </pc:spChg>
        <pc:spChg chg="add mod">
          <ac:chgData name="TAN Mei Yi [Harrisdale Senior High School]" userId="f9f029c9-d743-4d60-9f2c-e74bdec1ab07" providerId="ADAL" clId="{0E81DB02-AEDE-4812-8FCD-08A30A2237BC}" dt="2023-03-02T03:27:18.810" v="332" actId="20577"/>
          <ac:spMkLst>
            <pc:docMk/>
            <pc:sldMk cId="1228451987" sldId="273"/>
            <ac:spMk id="3" creationId="{1DB7A8FF-53A5-A3D9-C6F7-ACB48DE8E13B}"/>
          </ac:spMkLst>
        </pc:spChg>
        <pc:spChg chg="del">
          <ac:chgData name="TAN Mei Yi [Harrisdale Senior High School]" userId="f9f029c9-d743-4d60-9f2c-e74bdec1ab07" providerId="ADAL" clId="{0E81DB02-AEDE-4812-8FCD-08A30A2237BC}" dt="2023-03-02T03:19:52.696" v="119" actId="478"/>
          <ac:spMkLst>
            <pc:docMk/>
            <pc:sldMk cId="1228451987" sldId="273"/>
            <ac:spMk id="4" creationId="{19CE5109-DD1B-45ED-A6F2-52B2C02857A1}"/>
          </ac:spMkLst>
        </pc:spChg>
        <pc:spChg chg="mod">
          <ac:chgData name="TAN Mei Yi [Harrisdale Senior High School]" userId="f9f029c9-d743-4d60-9f2c-e74bdec1ab07" providerId="ADAL" clId="{0E81DB02-AEDE-4812-8FCD-08A30A2237BC}" dt="2023-03-02T03:21:29.405" v="141" actId="1076"/>
          <ac:spMkLst>
            <pc:docMk/>
            <pc:sldMk cId="1228451987" sldId="273"/>
            <ac:spMk id="5" creationId="{DB762517-2FF2-4816-B82A-BDF65093A448}"/>
          </ac:spMkLst>
        </pc:spChg>
        <pc:spChg chg="add mod">
          <ac:chgData name="TAN Mei Yi [Harrisdale Senior High School]" userId="f9f029c9-d743-4d60-9f2c-e74bdec1ab07" providerId="ADAL" clId="{0E81DB02-AEDE-4812-8FCD-08A30A2237BC}" dt="2023-03-02T03:27:01.301" v="296" actId="1076"/>
          <ac:spMkLst>
            <pc:docMk/>
            <pc:sldMk cId="1228451987" sldId="273"/>
            <ac:spMk id="6" creationId="{5559B8C0-E298-89F8-C2A0-403336155952}"/>
          </ac:spMkLst>
        </pc:spChg>
        <pc:spChg chg="add mod">
          <ac:chgData name="TAN Mei Yi [Harrisdale Senior High School]" userId="f9f029c9-d743-4d60-9f2c-e74bdec1ab07" providerId="ADAL" clId="{0E81DB02-AEDE-4812-8FCD-08A30A2237BC}" dt="2023-03-02T03:27:48.055" v="371" actId="20577"/>
          <ac:spMkLst>
            <pc:docMk/>
            <pc:sldMk cId="1228451987" sldId="273"/>
            <ac:spMk id="7" creationId="{2B4E308F-397B-52B0-1BE0-F85060B84E21}"/>
          </ac:spMkLst>
        </pc:spChg>
        <pc:spChg chg="add mod">
          <ac:chgData name="TAN Mei Yi [Harrisdale Senior High School]" userId="f9f029c9-d743-4d60-9f2c-e74bdec1ab07" providerId="ADAL" clId="{0E81DB02-AEDE-4812-8FCD-08A30A2237BC}" dt="2023-03-02T03:28:11.570" v="379" actId="1076"/>
          <ac:spMkLst>
            <pc:docMk/>
            <pc:sldMk cId="1228451987" sldId="273"/>
            <ac:spMk id="8" creationId="{4DF5D11D-E8AB-D91A-8E04-F3F5474FC035}"/>
          </ac:spMkLst>
        </pc:spChg>
        <pc:spChg chg="add mod">
          <ac:chgData name="TAN Mei Yi [Harrisdale Senior High School]" userId="f9f029c9-d743-4d60-9f2c-e74bdec1ab07" providerId="ADAL" clId="{0E81DB02-AEDE-4812-8FCD-08A30A2237BC}" dt="2023-03-02T03:29:44.960" v="428" actId="1076"/>
          <ac:spMkLst>
            <pc:docMk/>
            <pc:sldMk cId="1228451987" sldId="273"/>
            <ac:spMk id="25" creationId="{6E37E11E-8087-1E96-F00B-C8DC59A05224}"/>
          </ac:spMkLst>
        </pc:spChg>
        <pc:spChg chg="add mod">
          <ac:chgData name="TAN Mei Yi [Harrisdale Senior High School]" userId="f9f029c9-d743-4d60-9f2c-e74bdec1ab07" providerId="ADAL" clId="{0E81DB02-AEDE-4812-8FCD-08A30A2237BC}" dt="2023-03-02T03:29:57.006" v="435" actId="1076"/>
          <ac:spMkLst>
            <pc:docMk/>
            <pc:sldMk cId="1228451987" sldId="273"/>
            <ac:spMk id="26" creationId="{B269DA29-6FCE-500D-FD30-C91DD3560F2E}"/>
          </ac:spMkLst>
        </pc:spChg>
        <pc:grpChg chg="del mod">
          <ac:chgData name="TAN Mei Yi [Harrisdale Senior High School]" userId="f9f029c9-d743-4d60-9f2c-e74bdec1ab07" providerId="ADAL" clId="{0E81DB02-AEDE-4812-8FCD-08A30A2237BC}" dt="2023-03-02T03:28:39.235" v="383"/>
          <ac:grpSpMkLst>
            <pc:docMk/>
            <pc:sldMk cId="1228451987" sldId="273"/>
            <ac:grpSpMk id="12" creationId="{6D733F66-DE70-51ED-ED03-71B83054C861}"/>
          </ac:grpSpMkLst>
        </pc:grpChg>
        <pc:grpChg chg="del mod">
          <ac:chgData name="TAN Mei Yi [Harrisdale Senior High School]" userId="f9f029c9-d743-4d60-9f2c-e74bdec1ab07" providerId="ADAL" clId="{0E81DB02-AEDE-4812-8FCD-08A30A2237BC}" dt="2023-03-02T03:28:43.658" v="388"/>
          <ac:grpSpMkLst>
            <pc:docMk/>
            <pc:sldMk cId="1228451987" sldId="273"/>
            <ac:grpSpMk id="15" creationId="{6C8A0887-91CA-42F2-608B-444A390DF783}"/>
          </ac:grpSpMkLst>
        </pc:grpChg>
        <pc:grpChg chg="mod">
          <ac:chgData name="TAN Mei Yi [Harrisdale Senior High School]" userId="f9f029c9-d743-4d60-9f2c-e74bdec1ab07" providerId="ADAL" clId="{0E81DB02-AEDE-4812-8FCD-08A30A2237BC}" dt="2023-03-02T03:28:43.658" v="388"/>
          <ac:grpSpMkLst>
            <pc:docMk/>
            <pc:sldMk cId="1228451987" sldId="273"/>
            <ac:grpSpMk id="17" creationId="{C67788EC-C0A0-7A3A-9E79-004A95FABA9B}"/>
          </ac:grpSpMkLst>
        </pc:grpChg>
        <pc:grpChg chg="mod">
          <ac:chgData name="TAN Mei Yi [Harrisdale Senior High School]" userId="f9f029c9-d743-4d60-9f2c-e74bdec1ab07" providerId="ADAL" clId="{0E81DB02-AEDE-4812-8FCD-08A30A2237BC}" dt="2023-03-02T03:28:48.798" v="395"/>
          <ac:grpSpMkLst>
            <pc:docMk/>
            <pc:sldMk cId="1228451987" sldId="273"/>
            <ac:grpSpMk id="24" creationId="{F59B4DE9-A6C0-2A7E-EDC6-C16942566122}"/>
          </ac:grpSpMkLst>
        </pc:grpChg>
        <pc:inkChg chg="add mod">
          <ac:chgData name="TAN Mei Yi [Harrisdale Senior High School]" userId="f9f029c9-d743-4d60-9f2c-e74bdec1ab07" providerId="ADAL" clId="{0E81DB02-AEDE-4812-8FCD-08A30A2237BC}" dt="2023-03-02T03:28:39.235" v="383"/>
          <ac:inkMkLst>
            <pc:docMk/>
            <pc:sldMk cId="1228451987" sldId="273"/>
            <ac:inkMk id="9" creationId="{3ECDB879-5928-F783-3DF5-5FF38F7C940B}"/>
          </ac:inkMkLst>
        </pc:inkChg>
        <pc:inkChg chg="add del mod">
          <ac:chgData name="TAN Mei Yi [Harrisdale Senior High School]" userId="f9f029c9-d743-4d60-9f2c-e74bdec1ab07" providerId="ADAL" clId="{0E81DB02-AEDE-4812-8FCD-08A30A2237BC}" dt="2023-03-02T03:28:39.235" v="383"/>
          <ac:inkMkLst>
            <pc:docMk/>
            <pc:sldMk cId="1228451987" sldId="273"/>
            <ac:inkMk id="10" creationId="{D1C9D86F-45C3-4753-0CD4-B268483EA533}"/>
          </ac:inkMkLst>
        </pc:inkChg>
        <pc:inkChg chg="del mod">
          <ac:chgData name="TAN Mei Yi [Harrisdale Senior High School]" userId="f9f029c9-d743-4d60-9f2c-e74bdec1ab07" providerId="ADAL" clId="{0E81DB02-AEDE-4812-8FCD-08A30A2237BC}" dt="2023-03-02T03:30:01.368" v="436" actId="478"/>
          <ac:inkMkLst>
            <pc:docMk/>
            <pc:sldMk cId="1228451987" sldId="273"/>
            <ac:inkMk id="11" creationId="{00000000-0000-0000-0000-000000000000}"/>
          </ac:inkMkLst>
        </pc:inkChg>
        <pc:inkChg chg="add mod">
          <ac:chgData name="TAN Mei Yi [Harrisdale Senior High School]" userId="f9f029c9-d743-4d60-9f2c-e74bdec1ab07" providerId="ADAL" clId="{0E81DB02-AEDE-4812-8FCD-08A30A2237BC}" dt="2023-03-02T03:28:43.658" v="388"/>
          <ac:inkMkLst>
            <pc:docMk/>
            <pc:sldMk cId="1228451987" sldId="273"/>
            <ac:inkMk id="13" creationId="{1972AD3F-66BE-31A7-A242-0EA1346FD967}"/>
          </ac:inkMkLst>
        </pc:inkChg>
        <pc:inkChg chg="add mod">
          <ac:chgData name="TAN Mei Yi [Harrisdale Senior High School]" userId="f9f029c9-d743-4d60-9f2c-e74bdec1ab07" providerId="ADAL" clId="{0E81DB02-AEDE-4812-8FCD-08A30A2237BC}" dt="2023-03-02T03:28:43.658" v="388"/>
          <ac:inkMkLst>
            <pc:docMk/>
            <pc:sldMk cId="1228451987" sldId="273"/>
            <ac:inkMk id="14" creationId="{46B2EB8A-FE7F-41A3-1C8C-A4C1BD54E4C0}"/>
          </ac:inkMkLst>
        </pc:inkChg>
        <pc:inkChg chg="add mod">
          <ac:chgData name="TAN Mei Yi [Harrisdale Senior High School]" userId="f9f029c9-d743-4d60-9f2c-e74bdec1ab07" providerId="ADAL" clId="{0E81DB02-AEDE-4812-8FCD-08A30A2237BC}" dt="2023-03-02T03:28:43.658" v="388"/>
          <ac:inkMkLst>
            <pc:docMk/>
            <pc:sldMk cId="1228451987" sldId="273"/>
            <ac:inkMk id="16" creationId="{AE10C52D-74C1-467F-1F46-1CB2F3FCFED2}"/>
          </ac:inkMkLst>
        </pc:inkChg>
        <pc:inkChg chg="add mod">
          <ac:chgData name="TAN Mei Yi [Harrisdale Senior High School]" userId="f9f029c9-d743-4d60-9f2c-e74bdec1ab07" providerId="ADAL" clId="{0E81DB02-AEDE-4812-8FCD-08A30A2237BC}" dt="2023-03-02T03:28:48.798" v="395"/>
          <ac:inkMkLst>
            <pc:docMk/>
            <pc:sldMk cId="1228451987" sldId="273"/>
            <ac:inkMk id="18" creationId="{B797CE45-234D-B1AD-8D80-C28DD91EEB43}"/>
          </ac:inkMkLst>
        </pc:inkChg>
        <pc:inkChg chg="add mod">
          <ac:chgData name="TAN Mei Yi [Harrisdale Senior High School]" userId="f9f029c9-d743-4d60-9f2c-e74bdec1ab07" providerId="ADAL" clId="{0E81DB02-AEDE-4812-8FCD-08A30A2237BC}" dt="2023-03-02T03:28:48.798" v="395"/>
          <ac:inkMkLst>
            <pc:docMk/>
            <pc:sldMk cId="1228451987" sldId="273"/>
            <ac:inkMk id="19" creationId="{DDF5F1C1-97CD-D3B5-6D5E-FBAACC545E0A}"/>
          </ac:inkMkLst>
        </pc:inkChg>
        <pc:inkChg chg="add mod">
          <ac:chgData name="TAN Mei Yi [Harrisdale Senior High School]" userId="f9f029c9-d743-4d60-9f2c-e74bdec1ab07" providerId="ADAL" clId="{0E81DB02-AEDE-4812-8FCD-08A30A2237BC}" dt="2023-03-02T03:28:48.798" v="395"/>
          <ac:inkMkLst>
            <pc:docMk/>
            <pc:sldMk cId="1228451987" sldId="273"/>
            <ac:inkMk id="20" creationId="{D994F8E5-C026-2303-E07C-B66CE86C4B58}"/>
          </ac:inkMkLst>
        </pc:inkChg>
        <pc:inkChg chg="add mod">
          <ac:chgData name="TAN Mei Yi [Harrisdale Senior High School]" userId="f9f029c9-d743-4d60-9f2c-e74bdec1ab07" providerId="ADAL" clId="{0E81DB02-AEDE-4812-8FCD-08A30A2237BC}" dt="2023-03-02T03:28:48.798" v="395"/>
          <ac:inkMkLst>
            <pc:docMk/>
            <pc:sldMk cId="1228451987" sldId="273"/>
            <ac:inkMk id="21" creationId="{C64B4078-87AA-2B71-48DF-E0898F25863A}"/>
          </ac:inkMkLst>
        </pc:inkChg>
        <pc:inkChg chg="add mod">
          <ac:chgData name="TAN Mei Yi [Harrisdale Senior High School]" userId="f9f029c9-d743-4d60-9f2c-e74bdec1ab07" providerId="ADAL" clId="{0E81DB02-AEDE-4812-8FCD-08A30A2237BC}" dt="2023-03-02T03:28:48.798" v="395"/>
          <ac:inkMkLst>
            <pc:docMk/>
            <pc:sldMk cId="1228451987" sldId="273"/>
            <ac:inkMk id="22" creationId="{9FE6646A-2F01-EE03-CEF2-8CA6CF6A4CB3}"/>
          </ac:inkMkLst>
        </pc:inkChg>
        <pc:inkChg chg="add mod">
          <ac:chgData name="TAN Mei Yi [Harrisdale Senior High School]" userId="f9f029c9-d743-4d60-9f2c-e74bdec1ab07" providerId="ADAL" clId="{0E81DB02-AEDE-4812-8FCD-08A30A2237BC}" dt="2023-03-02T03:28:48.798" v="395"/>
          <ac:inkMkLst>
            <pc:docMk/>
            <pc:sldMk cId="1228451987" sldId="273"/>
            <ac:inkMk id="23" creationId="{88971901-D3BA-B4A8-F9BA-57D6AE328EC4}"/>
          </ac:inkMkLst>
        </pc:inkChg>
        <pc:inkChg chg="del mod">
          <ac:chgData name="TAN Mei Yi [Harrisdale Senior High School]" userId="f9f029c9-d743-4d60-9f2c-e74bdec1ab07" providerId="ADAL" clId="{0E81DB02-AEDE-4812-8FCD-08A30A2237BC}" dt="2023-03-02T03:30:01.368" v="436" actId="478"/>
          <ac:inkMkLst>
            <pc:docMk/>
            <pc:sldMk cId="1228451987" sldId="273"/>
            <ac:inkMk id="103" creationId="{00000000-0000-0000-0000-000000000000}"/>
          </ac:inkMkLst>
        </pc:inkChg>
        <pc:inkChg chg="del mod">
          <ac:chgData name="TAN Mei Yi [Harrisdale Senior High School]" userId="f9f029c9-d743-4d60-9f2c-e74bdec1ab07" providerId="ADAL" clId="{0E81DB02-AEDE-4812-8FCD-08A30A2237BC}" dt="2023-03-02T03:30:01.368" v="436" actId="478"/>
          <ac:inkMkLst>
            <pc:docMk/>
            <pc:sldMk cId="1228451987" sldId="273"/>
            <ac:inkMk id="105" creationId="{00000000-0000-0000-0000-000000000000}"/>
          </ac:inkMkLst>
        </pc:inkChg>
        <pc:inkChg chg="del mod">
          <ac:chgData name="TAN Mei Yi [Harrisdale Senior High School]" userId="f9f029c9-d743-4d60-9f2c-e74bdec1ab07" providerId="ADAL" clId="{0E81DB02-AEDE-4812-8FCD-08A30A2237BC}" dt="2023-03-02T03:30:01.368" v="436" actId="478"/>
          <ac:inkMkLst>
            <pc:docMk/>
            <pc:sldMk cId="1228451987" sldId="273"/>
            <ac:inkMk id="107" creationId="{00000000-0000-0000-0000-000000000000}"/>
          </ac:inkMkLst>
        </pc:inkChg>
        <pc:inkChg chg="del mod">
          <ac:chgData name="TAN Mei Yi [Harrisdale Senior High School]" userId="f9f029c9-d743-4d60-9f2c-e74bdec1ab07" providerId="ADAL" clId="{0E81DB02-AEDE-4812-8FCD-08A30A2237BC}" dt="2023-03-02T03:30:01.368" v="436" actId="478"/>
          <ac:inkMkLst>
            <pc:docMk/>
            <pc:sldMk cId="1228451987" sldId="273"/>
            <ac:inkMk id="138" creationId="{00000000-0000-0000-0000-000000000000}"/>
          </ac:inkMkLst>
        </pc:inkChg>
        <pc:inkChg chg="del mod">
          <ac:chgData name="TAN Mei Yi [Harrisdale Senior High School]" userId="f9f029c9-d743-4d60-9f2c-e74bdec1ab07" providerId="ADAL" clId="{0E81DB02-AEDE-4812-8FCD-08A30A2237BC}" dt="2023-03-02T03:30:01.368" v="436" actId="478"/>
          <ac:inkMkLst>
            <pc:docMk/>
            <pc:sldMk cId="1228451987" sldId="273"/>
            <ac:inkMk id="154" creationId="{00000000-0000-0000-0000-000000000000}"/>
          </ac:inkMkLst>
        </pc:inkChg>
        <pc:inkChg chg="del mod">
          <ac:chgData name="TAN Mei Yi [Harrisdale Senior High School]" userId="f9f029c9-d743-4d60-9f2c-e74bdec1ab07" providerId="ADAL" clId="{0E81DB02-AEDE-4812-8FCD-08A30A2237BC}" dt="2023-03-02T03:30:01.368" v="436" actId="478"/>
          <ac:inkMkLst>
            <pc:docMk/>
            <pc:sldMk cId="1228451987" sldId="273"/>
            <ac:inkMk id="155" creationId="{00000000-0000-0000-0000-000000000000}"/>
          </ac:inkMkLst>
        </pc:inkChg>
        <pc:inkChg chg="del mod">
          <ac:chgData name="TAN Mei Yi [Harrisdale Senior High School]" userId="f9f029c9-d743-4d60-9f2c-e74bdec1ab07" providerId="ADAL" clId="{0E81DB02-AEDE-4812-8FCD-08A30A2237BC}" dt="2023-03-02T03:30:01.368" v="436" actId="478"/>
          <ac:inkMkLst>
            <pc:docMk/>
            <pc:sldMk cId="1228451987" sldId="273"/>
            <ac:inkMk id="156" creationId="{00000000-0000-0000-0000-000000000000}"/>
          </ac:inkMkLst>
        </pc:inkChg>
        <pc:inkChg chg="del mod">
          <ac:chgData name="TAN Mei Yi [Harrisdale Senior High School]" userId="f9f029c9-d743-4d60-9f2c-e74bdec1ab07" providerId="ADAL" clId="{0E81DB02-AEDE-4812-8FCD-08A30A2237BC}" dt="2023-03-02T03:30:01.368" v="436" actId="478"/>
          <ac:inkMkLst>
            <pc:docMk/>
            <pc:sldMk cId="1228451987" sldId="273"/>
            <ac:inkMk id="163" creationId="{00000000-0000-0000-0000-000000000000}"/>
          </ac:inkMkLst>
        </pc:inkChg>
        <pc:inkChg chg="del mod">
          <ac:chgData name="TAN Mei Yi [Harrisdale Senior High School]" userId="f9f029c9-d743-4d60-9f2c-e74bdec1ab07" providerId="ADAL" clId="{0E81DB02-AEDE-4812-8FCD-08A30A2237BC}" dt="2023-03-02T03:30:01.368" v="436" actId="478"/>
          <ac:inkMkLst>
            <pc:docMk/>
            <pc:sldMk cId="1228451987" sldId="273"/>
            <ac:inkMk id="164" creationId="{00000000-0000-0000-0000-000000000000}"/>
          </ac:inkMkLst>
        </pc:inkChg>
        <pc:inkChg chg="del mod">
          <ac:chgData name="TAN Mei Yi [Harrisdale Senior High School]" userId="f9f029c9-d743-4d60-9f2c-e74bdec1ab07" providerId="ADAL" clId="{0E81DB02-AEDE-4812-8FCD-08A30A2237BC}" dt="2023-03-02T03:30:01.368" v="436" actId="478"/>
          <ac:inkMkLst>
            <pc:docMk/>
            <pc:sldMk cId="1228451987" sldId="273"/>
            <ac:inkMk id="165" creationId="{00000000-0000-0000-0000-000000000000}"/>
          </ac:inkMkLst>
        </pc:inkChg>
      </pc:sldChg>
      <pc:sldChg chg="addSp delSp modSp add mod ord delAnim modAnim">
        <pc:chgData name="TAN Mei Yi [Harrisdale Senior High School]" userId="f9f029c9-d743-4d60-9f2c-e74bdec1ab07" providerId="ADAL" clId="{0E81DB02-AEDE-4812-8FCD-08A30A2237BC}" dt="2023-03-02T03:55:54.204" v="1122" actId="1076"/>
        <pc:sldMkLst>
          <pc:docMk/>
          <pc:sldMk cId="3414848802" sldId="275"/>
        </pc:sldMkLst>
        <pc:spChg chg="add mod">
          <ac:chgData name="TAN Mei Yi [Harrisdale Senior High School]" userId="f9f029c9-d743-4d60-9f2c-e74bdec1ab07" providerId="ADAL" clId="{0E81DB02-AEDE-4812-8FCD-08A30A2237BC}" dt="2023-03-02T03:20:35.673" v="133"/>
          <ac:spMkLst>
            <pc:docMk/>
            <pc:sldMk cId="3414848802" sldId="275"/>
            <ac:spMk id="2" creationId="{6AC4DBC7-08CB-92D2-30CB-1C3265C0B42A}"/>
          </ac:spMkLst>
        </pc:spChg>
        <pc:spChg chg="del">
          <ac:chgData name="TAN Mei Yi [Harrisdale Senior High School]" userId="f9f029c9-d743-4d60-9f2c-e74bdec1ab07" providerId="ADAL" clId="{0E81DB02-AEDE-4812-8FCD-08A30A2237BC}" dt="2023-03-02T03:20:35.354" v="132" actId="478"/>
          <ac:spMkLst>
            <pc:docMk/>
            <pc:sldMk cId="3414848802" sldId="275"/>
            <ac:spMk id="4" creationId="{19CE5109-DD1B-45ED-A6F2-52B2C02857A1}"/>
          </ac:spMkLst>
        </pc:spChg>
        <pc:spChg chg="mod">
          <ac:chgData name="TAN Mei Yi [Harrisdale Senior High School]" userId="f9f029c9-d743-4d60-9f2c-e74bdec1ab07" providerId="ADAL" clId="{0E81DB02-AEDE-4812-8FCD-08A30A2237BC}" dt="2023-03-02T03:51:50.053" v="913" actId="1076"/>
          <ac:spMkLst>
            <pc:docMk/>
            <pc:sldMk cId="3414848802" sldId="275"/>
            <ac:spMk id="5" creationId="{DB762517-2FF2-4816-B82A-BDF65093A448}"/>
          </ac:spMkLst>
        </pc:spChg>
        <pc:spChg chg="add del">
          <ac:chgData name="TAN Mei Yi [Harrisdale Senior High School]" userId="f9f029c9-d743-4d60-9f2c-e74bdec1ab07" providerId="ADAL" clId="{0E81DB02-AEDE-4812-8FCD-08A30A2237BC}" dt="2023-03-02T03:51:58.528" v="916" actId="22"/>
          <ac:spMkLst>
            <pc:docMk/>
            <pc:sldMk cId="3414848802" sldId="275"/>
            <ac:spMk id="6" creationId="{8ACB3EFB-E533-8A65-397A-5EB619B08DE2}"/>
          </ac:spMkLst>
        </pc:spChg>
        <pc:spChg chg="add mod">
          <ac:chgData name="TAN Mei Yi [Harrisdale Senior High School]" userId="f9f029c9-d743-4d60-9f2c-e74bdec1ab07" providerId="ADAL" clId="{0E81DB02-AEDE-4812-8FCD-08A30A2237BC}" dt="2023-03-02T03:52:51.551" v="1038" actId="20577"/>
          <ac:spMkLst>
            <pc:docMk/>
            <pc:sldMk cId="3414848802" sldId="275"/>
            <ac:spMk id="7" creationId="{337BA4EC-B9FF-22F4-5990-222BAF637566}"/>
          </ac:spMkLst>
        </pc:spChg>
        <pc:spChg chg="add mod">
          <ac:chgData name="TAN Mei Yi [Harrisdale Senior High School]" userId="f9f029c9-d743-4d60-9f2c-e74bdec1ab07" providerId="ADAL" clId="{0E81DB02-AEDE-4812-8FCD-08A30A2237BC}" dt="2023-03-02T03:52:33.425" v="1014" actId="14100"/>
          <ac:spMkLst>
            <pc:docMk/>
            <pc:sldMk cId="3414848802" sldId="275"/>
            <ac:spMk id="9" creationId="{919B2D33-012E-0239-B7F5-439C5DA5C300}"/>
          </ac:spMkLst>
        </pc:spChg>
        <pc:spChg chg="add mod">
          <ac:chgData name="TAN Mei Yi [Harrisdale Senior High School]" userId="f9f029c9-d743-4d60-9f2c-e74bdec1ab07" providerId="ADAL" clId="{0E81DB02-AEDE-4812-8FCD-08A30A2237BC}" dt="2023-03-02T03:54:07.634" v="1071" actId="20577"/>
          <ac:spMkLst>
            <pc:docMk/>
            <pc:sldMk cId="3414848802" sldId="275"/>
            <ac:spMk id="10" creationId="{7FE9C64F-0790-76F0-70D9-908E0D945269}"/>
          </ac:spMkLst>
        </pc:spChg>
        <pc:spChg chg="add mod">
          <ac:chgData name="TAN Mei Yi [Harrisdale Senior High School]" userId="f9f029c9-d743-4d60-9f2c-e74bdec1ab07" providerId="ADAL" clId="{0E81DB02-AEDE-4812-8FCD-08A30A2237BC}" dt="2023-03-02T03:54:31.224" v="1076"/>
          <ac:spMkLst>
            <pc:docMk/>
            <pc:sldMk cId="3414848802" sldId="275"/>
            <ac:spMk id="11" creationId="{6AB92F4B-92E8-E09D-12AC-1BCA2F0E7876}"/>
          </ac:spMkLst>
        </pc:spChg>
        <pc:spChg chg="add mod">
          <ac:chgData name="TAN Mei Yi [Harrisdale Senior High School]" userId="f9f029c9-d743-4d60-9f2c-e74bdec1ab07" providerId="ADAL" clId="{0E81DB02-AEDE-4812-8FCD-08A30A2237BC}" dt="2023-03-02T03:54:25.920" v="1075" actId="1076"/>
          <ac:spMkLst>
            <pc:docMk/>
            <pc:sldMk cId="3414848802" sldId="275"/>
            <ac:spMk id="12" creationId="{2C17DEB9-CE30-CF1B-964E-39942D70499C}"/>
          </ac:spMkLst>
        </pc:spChg>
        <pc:spChg chg="add mod">
          <ac:chgData name="TAN Mei Yi [Harrisdale Senior High School]" userId="f9f029c9-d743-4d60-9f2c-e74bdec1ab07" providerId="ADAL" clId="{0E81DB02-AEDE-4812-8FCD-08A30A2237BC}" dt="2023-03-02T03:54:33.434" v="1079" actId="20577"/>
          <ac:spMkLst>
            <pc:docMk/>
            <pc:sldMk cId="3414848802" sldId="275"/>
            <ac:spMk id="13" creationId="{8F6A64BC-2106-9217-E4DD-DD271F48C89B}"/>
          </ac:spMkLst>
        </pc:spChg>
        <pc:spChg chg="add mod">
          <ac:chgData name="TAN Mei Yi [Harrisdale Senior High School]" userId="f9f029c9-d743-4d60-9f2c-e74bdec1ab07" providerId="ADAL" clId="{0E81DB02-AEDE-4812-8FCD-08A30A2237BC}" dt="2023-03-02T03:54:52.389" v="1092" actId="1076"/>
          <ac:spMkLst>
            <pc:docMk/>
            <pc:sldMk cId="3414848802" sldId="275"/>
            <ac:spMk id="14" creationId="{E1CFDF27-F899-EBE1-CABE-ACEE386052B1}"/>
          </ac:spMkLst>
        </pc:spChg>
        <pc:spChg chg="add mod">
          <ac:chgData name="TAN Mei Yi [Harrisdale Senior High School]" userId="f9f029c9-d743-4d60-9f2c-e74bdec1ab07" providerId="ADAL" clId="{0E81DB02-AEDE-4812-8FCD-08A30A2237BC}" dt="2023-03-02T03:55:16.872" v="1100" actId="1076"/>
          <ac:spMkLst>
            <pc:docMk/>
            <pc:sldMk cId="3414848802" sldId="275"/>
            <ac:spMk id="15" creationId="{4CEB2DC2-B550-2E3E-E1F2-4AFE5A52FBE2}"/>
          </ac:spMkLst>
        </pc:spChg>
        <pc:spChg chg="add mod">
          <ac:chgData name="TAN Mei Yi [Harrisdale Senior High School]" userId="f9f029c9-d743-4d60-9f2c-e74bdec1ab07" providerId="ADAL" clId="{0E81DB02-AEDE-4812-8FCD-08A30A2237BC}" dt="2023-03-02T03:55:30.783" v="1112" actId="1076"/>
          <ac:spMkLst>
            <pc:docMk/>
            <pc:sldMk cId="3414848802" sldId="275"/>
            <ac:spMk id="16" creationId="{D14971C8-F114-DE21-185F-31026865C73D}"/>
          </ac:spMkLst>
        </pc:spChg>
        <pc:spChg chg="add mod">
          <ac:chgData name="TAN Mei Yi [Harrisdale Senior High School]" userId="f9f029c9-d743-4d60-9f2c-e74bdec1ab07" providerId="ADAL" clId="{0E81DB02-AEDE-4812-8FCD-08A30A2237BC}" dt="2023-03-02T03:55:45.209" v="1118" actId="1076"/>
          <ac:spMkLst>
            <pc:docMk/>
            <pc:sldMk cId="3414848802" sldId="275"/>
            <ac:spMk id="17" creationId="{8A69270E-CE70-2A1B-58F2-088164581584}"/>
          </ac:spMkLst>
        </pc:spChg>
        <pc:spChg chg="add mod">
          <ac:chgData name="TAN Mei Yi [Harrisdale Senior High School]" userId="f9f029c9-d743-4d60-9f2c-e74bdec1ab07" providerId="ADAL" clId="{0E81DB02-AEDE-4812-8FCD-08A30A2237BC}" dt="2023-03-02T03:55:54.204" v="1122" actId="1076"/>
          <ac:spMkLst>
            <pc:docMk/>
            <pc:sldMk cId="3414848802" sldId="275"/>
            <ac:spMk id="18" creationId="{CE104448-18E8-FFF8-F6F6-4912B8267B8A}"/>
          </ac:spMkLst>
        </pc:spChg>
        <pc:inkChg chg="del mod">
          <ac:chgData name="TAN Mei Yi [Harrisdale Senior High School]" userId="f9f029c9-d743-4d60-9f2c-e74bdec1ab07" providerId="ADAL" clId="{0E81DB02-AEDE-4812-8FCD-08A30A2237BC}" dt="2023-03-02T03:53:36.094" v="1059" actId="478"/>
          <ac:inkMkLst>
            <pc:docMk/>
            <pc:sldMk cId="3414848802" sldId="275"/>
            <ac:inkMk id="8" creationId="{00000000-0000-0000-0000-000000000000}"/>
          </ac:inkMkLst>
        </pc:inkChg>
        <pc:inkChg chg="del mod">
          <ac:chgData name="TAN Mei Yi [Harrisdale Senior High School]" userId="f9f029c9-d743-4d60-9f2c-e74bdec1ab07" providerId="ADAL" clId="{0E81DB02-AEDE-4812-8FCD-08A30A2237BC}" dt="2023-03-02T03:53:36.094" v="1059" actId="478"/>
          <ac:inkMkLst>
            <pc:docMk/>
            <pc:sldMk cId="3414848802" sldId="275"/>
            <ac:inkMk id="46" creationId="{00000000-0000-0000-0000-000000000000}"/>
          </ac:inkMkLst>
        </pc:inkChg>
        <pc:inkChg chg="del mod">
          <ac:chgData name="TAN Mei Yi [Harrisdale Senior High School]" userId="f9f029c9-d743-4d60-9f2c-e74bdec1ab07" providerId="ADAL" clId="{0E81DB02-AEDE-4812-8FCD-08A30A2237BC}" dt="2023-03-02T03:53:36.094" v="1059" actId="478"/>
          <ac:inkMkLst>
            <pc:docMk/>
            <pc:sldMk cId="3414848802" sldId="275"/>
            <ac:inkMk id="47" creationId="{00000000-0000-0000-0000-000000000000}"/>
          </ac:inkMkLst>
        </pc:inkChg>
        <pc:inkChg chg="del mod">
          <ac:chgData name="TAN Mei Yi [Harrisdale Senior High School]" userId="f9f029c9-d743-4d60-9f2c-e74bdec1ab07" providerId="ADAL" clId="{0E81DB02-AEDE-4812-8FCD-08A30A2237BC}" dt="2023-03-02T03:54:13.280" v="1072" actId="478"/>
          <ac:inkMkLst>
            <pc:docMk/>
            <pc:sldMk cId="3414848802" sldId="275"/>
            <ac:inkMk id="87" creationId="{00000000-0000-0000-0000-000000000000}"/>
          </ac:inkMkLst>
        </pc:inkChg>
        <pc:inkChg chg="del mod">
          <ac:chgData name="TAN Mei Yi [Harrisdale Senior High School]" userId="f9f029c9-d743-4d60-9f2c-e74bdec1ab07" providerId="ADAL" clId="{0E81DB02-AEDE-4812-8FCD-08A30A2237BC}" dt="2023-03-02T03:54:15.931" v="1073" actId="478"/>
          <ac:inkMkLst>
            <pc:docMk/>
            <pc:sldMk cId="3414848802" sldId="275"/>
            <ac:inkMk id="95" creationId="{00000000-0000-0000-0000-000000000000}"/>
          </ac:inkMkLst>
        </pc:inkChg>
        <pc:inkChg chg="del mod">
          <ac:chgData name="TAN Mei Yi [Harrisdale Senior High School]" userId="f9f029c9-d743-4d60-9f2c-e74bdec1ab07" providerId="ADAL" clId="{0E81DB02-AEDE-4812-8FCD-08A30A2237BC}" dt="2023-03-02T03:54:15.931" v="1073" actId="478"/>
          <ac:inkMkLst>
            <pc:docMk/>
            <pc:sldMk cId="3414848802" sldId="275"/>
            <ac:inkMk id="158" creationId="{00000000-0000-0000-0000-000000000000}"/>
          </ac:inkMkLst>
        </pc:inkChg>
        <pc:inkChg chg="del mod">
          <ac:chgData name="TAN Mei Yi [Harrisdale Senior High School]" userId="f9f029c9-d743-4d60-9f2c-e74bdec1ab07" providerId="ADAL" clId="{0E81DB02-AEDE-4812-8FCD-08A30A2237BC}" dt="2023-03-02T03:54:15.931" v="1073" actId="478"/>
          <ac:inkMkLst>
            <pc:docMk/>
            <pc:sldMk cId="3414848802" sldId="275"/>
            <ac:inkMk id="159" creationId="{00000000-0000-0000-0000-000000000000}"/>
          </ac:inkMkLst>
        </pc:inkChg>
        <pc:inkChg chg="del mod">
          <ac:chgData name="TAN Mei Yi [Harrisdale Senior High School]" userId="f9f029c9-d743-4d60-9f2c-e74bdec1ab07" providerId="ADAL" clId="{0E81DB02-AEDE-4812-8FCD-08A30A2237BC}" dt="2023-03-02T03:54:15.931" v="1073" actId="478"/>
          <ac:inkMkLst>
            <pc:docMk/>
            <pc:sldMk cId="3414848802" sldId="275"/>
            <ac:inkMk id="168" creationId="{00000000-0000-0000-0000-000000000000}"/>
          </ac:inkMkLst>
        </pc:inkChg>
        <pc:inkChg chg="del mod">
          <ac:chgData name="TAN Mei Yi [Harrisdale Senior High School]" userId="f9f029c9-d743-4d60-9f2c-e74bdec1ab07" providerId="ADAL" clId="{0E81DB02-AEDE-4812-8FCD-08A30A2237BC}" dt="2023-03-02T03:53:36.094" v="1059" actId="478"/>
          <ac:inkMkLst>
            <pc:docMk/>
            <pc:sldMk cId="3414848802" sldId="275"/>
            <ac:inkMk id="194" creationId="{00000000-0000-0000-0000-000000000000}"/>
          </ac:inkMkLst>
        </pc:inkChg>
      </pc:sldChg>
      <pc:sldChg chg="addSp delSp modSp add mod delAnim modAnim">
        <pc:chgData name="TAN Mei Yi [Harrisdale Senior High School]" userId="f9f029c9-d743-4d60-9f2c-e74bdec1ab07" providerId="ADAL" clId="{0E81DB02-AEDE-4812-8FCD-08A30A2237BC}" dt="2023-03-02T03:36:33.546" v="613" actId="1076"/>
        <pc:sldMkLst>
          <pc:docMk/>
          <pc:sldMk cId="3602860433" sldId="276"/>
        </pc:sldMkLst>
        <pc:spChg chg="add mod">
          <ac:chgData name="TAN Mei Yi [Harrisdale Senior High School]" userId="f9f029c9-d743-4d60-9f2c-e74bdec1ab07" providerId="ADAL" clId="{0E81DB02-AEDE-4812-8FCD-08A30A2237BC}" dt="2023-03-02T03:19:58.453" v="122"/>
          <ac:spMkLst>
            <pc:docMk/>
            <pc:sldMk cId="3602860433" sldId="276"/>
            <ac:spMk id="2" creationId="{4349E017-4FB8-4C88-3CCE-DBBBDEFA5AEE}"/>
          </ac:spMkLst>
        </pc:spChg>
        <pc:spChg chg="add mod">
          <ac:chgData name="TAN Mei Yi [Harrisdale Senior High School]" userId="f9f029c9-d743-4d60-9f2c-e74bdec1ab07" providerId="ADAL" clId="{0E81DB02-AEDE-4812-8FCD-08A30A2237BC}" dt="2023-03-02T03:31:51.010" v="453" actId="20577"/>
          <ac:spMkLst>
            <pc:docMk/>
            <pc:sldMk cId="3602860433" sldId="276"/>
            <ac:spMk id="3" creationId="{28DFC133-8ABC-FA67-E8AE-6616408465B2}"/>
          </ac:spMkLst>
        </pc:spChg>
        <pc:spChg chg="del">
          <ac:chgData name="TAN Mei Yi [Harrisdale Senior High School]" userId="f9f029c9-d743-4d60-9f2c-e74bdec1ab07" providerId="ADAL" clId="{0E81DB02-AEDE-4812-8FCD-08A30A2237BC}" dt="2023-03-02T03:19:58.194" v="121" actId="478"/>
          <ac:spMkLst>
            <pc:docMk/>
            <pc:sldMk cId="3602860433" sldId="276"/>
            <ac:spMk id="4" creationId="{19CE5109-DD1B-45ED-A6F2-52B2C02857A1}"/>
          </ac:spMkLst>
        </pc:spChg>
        <pc:spChg chg="mod">
          <ac:chgData name="TAN Mei Yi [Harrisdale Senior High School]" userId="f9f029c9-d743-4d60-9f2c-e74bdec1ab07" providerId="ADAL" clId="{0E81DB02-AEDE-4812-8FCD-08A30A2237BC}" dt="2023-03-02T03:30:59.121" v="441" actId="14100"/>
          <ac:spMkLst>
            <pc:docMk/>
            <pc:sldMk cId="3602860433" sldId="276"/>
            <ac:spMk id="5" creationId="{DB762517-2FF2-4816-B82A-BDF65093A448}"/>
          </ac:spMkLst>
        </pc:spChg>
        <pc:spChg chg="add mod">
          <ac:chgData name="TAN Mei Yi [Harrisdale Senior High School]" userId="f9f029c9-d743-4d60-9f2c-e74bdec1ab07" providerId="ADAL" clId="{0E81DB02-AEDE-4812-8FCD-08A30A2237BC}" dt="2023-03-02T03:31:13.064" v="443"/>
          <ac:spMkLst>
            <pc:docMk/>
            <pc:sldMk cId="3602860433" sldId="276"/>
            <ac:spMk id="6" creationId="{01F47736-93F5-0894-5E3A-0E6445083CCA}"/>
          </ac:spMkLst>
        </pc:spChg>
        <pc:spChg chg="add del mod">
          <ac:chgData name="TAN Mei Yi [Harrisdale Senior High School]" userId="f9f029c9-d743-4d60-9f2c-e74bdec1ab07" providerId="ADAL" clId="{0E81DB02-AEDE-4812-8FCD-08A30A2237BC}" dt="2023-03-02T03:31:40.939" v="445"/>
          <ac:spMkLst>
            <pc:docMk/>
            <pc:sldMk cId="3602860433" sldId="276"/>
            <ac:spMk id="7" creationId="{E193E53A-76FD-6FF8-30A0-ED3CE7F0854B}"/>
          </ac:spMkLst>
        </pc:spChg>
        <pc:spChg chg="add del mod">
          <ac:chgData name="TAN Mei Yi [Harrisdale Senior High School]" userId="f9f029c9-d743-4d60-9f2c-e74bdec1ab07" providerId="ADAL" clId="{0E81DB02-AEDE-4812-8FCD-08A30A2237BC}" dt="2023-03-02T03:31:40.939" v="445"/>
          <ac:spMkLst>
            <pc:docMk/>
            <pc:sldMk cId="3602860433" sldId="276"/>
            <ac:spMk id="8" creationId="{8A90995C-6E50-3E87-1123-CD8470FFE3AC}"/>
          </ac:spMkLst>
        </pc:spChg>
        <pc:spChg chg="add mod">
          <ac:chgData name="TAN Mei Yi [Harrisdale Senior High School]" userId="f9f029c9-d743-4d60-9f2c-e74bdec1ab07" providerId="ADAL" clId="{0E81DB02-AEDE-4812-8FCD-08A30A2237BC}" dt="2023-03-02T03:32:32.400" v="484" actId="20577"/>
          <ac:spMkLst>
            <pc:docMk/>
            <pc:sldMk cId="3602860433" sldId="276"/>
            <ac:spMk id="9" creationId="{75B6C9BF-360E-3922-727A-56BA4A6EF2BC}"/>
          </ac:spMkLst>
        </pc:spChg>
        <pc:spChg chg="add mod">
          <ac:chgData name="TAN Mei Yi [Harrisdale Senior High School]" userId="f9f029c9-d743-4d60-9f2c-e74bdec1ab07" providerId="ADAL" clId="{0E81DB02-AEDE-4812-8FCD-08A30A2237BC}" dt="2023-03-02T03:32:59.998" v="491" actId="1076"/>
          <ac:spMkLst>
            <pc:docMk/>
            <pc:sldMk cId="3602860433" sldId="276"/>
            <ac:spMk id="10" creationId="{5186DF1B-8DC9-04AF-64D3-1FC07341D730}"/>
          </ac:spMkLst>
        </pc:spChg>
        <pc:spChg chg="add mod">
          <ac:chgData name="TAN Mei Yi [Harrisdale Senior High School]" userId="f9f029c9-d743-4d60-9f2c-e74bdec1ab07" providerId="ADAL" clId="{0E81DB02-AEDE-4812-8FCD-08A30A2237BC}" dt="2023-03-02T03:33:47.704" v="527" actId="14100"/>
          <ac:spMkLst>
            <pc:docMk/>
            <pc:sldMk cId="3602860433" sldId="276"/>
            <ac:spMk id="11" creationId="{043946E0-5781-00A1-B6C6-DBBFBE67AA0B}"/>
          </ac:spMkLst>
        </pc:spChg>
        <pc:spChg chg="add mod">
          <ac:chgData name="TAN Mei Yi [Harrisdale Senior High School]" userId="f9f029c9-d743-4d60-9f2c-e74bdec1ab07" providerId="ADAL" clId="{0E81DB02-AEDE-4812-8FCD-08A30A2237BC}" dt="2023-03-02T03:34:22.823" v="542" actId="1076"/>
          <ac:spMkLst>
            <pc:docMk/>
            <pc:sldMk cId="3602860433" sldId="276"/>
            <ac:spMk id="12" creationId="{367BDE1D-3468-9F88-4D55-87A08771C285}"/>
          </ac:spMkLst>
        </pc:spChg>
        <pc:spChg chg="add mod">
          <ac:chgData name="TAN Mei Yi [Harrisdale Senior High School]" userId="f9f029c9-d743-4d60-9f2c-e74bdec1ab07" providerId="ADAL" clId="{0E81DB02-AEDE-4812-8FCD-08A30A2237BC}" dt="2023-03-02T03:34:41.507" v="553" actId="20577"/>
          <ac:spMkLst>
            <pc:docMk/>
            <pc:sldMk cId="3602860433" sldId="276"/>
            <ac:spMk id="13" creationId="{7472F6A2-C9FF-F151-B59B-C53AD6FBA787}"/>
          </ac:spMkLst>
        </pc:spChg>
        <pc:spChg chg="add mod">
          <ac:chgData name="TAN Mei Yi [Harrisdale Senior High School]" userId="f9f029c9-d743-4d60-9f2c-e74bdec1ab07" providerId="ADAL" clId="{0E81DB02-AEDE-4812-8FCD-08A30A2237BC}" dt="2023-03-02T03:34:36.339" v="545" actId="1076"/>
          <ac:spMkLst>
            <pc:docMk/>
            <pc:sldMk cId="3602860433" sldId="276"/>
            <ac:spMk id="14" creationId="{D003F17A-2EB8-2C35-9919-BBC2B1E272AC}"/>
          </ac:spMkLst>
        </pc:spChg>
        <pc:spChg chg="add mod">
          <ac:chgData name="TAN Mei Yi [Harrisdale Senior High School]" userId="f9f029c9-d743-4d60-9f2c-e74bdec1ab07" providerId="ADAL" clId="{0E81DB02-AEDE-4812-8FCD-08A30A2237BC}" dt="2023-03-02T03:34:52.880" v="557" actId="20577"/>
          <ac:spMkLst>
            <pc:docMk/>
            <pc:sldMk cId="3602860433" sldId="276"/>
            <ac:spMk id="15" creationId="{586C2205-DD24-E6DD-B3C1-EC9C201CF8DF}"/>
          </ac:spMkLst>
        </pc:spChg>
        <pc:spChg chg="add mod">
          <ac:chgData name="TAN Mei Yi [Harrisdale Senior High School]" userId="f9f029c9-d743-4d60-9f2c-e74bdec1ab07" providerId="ADAL" clId="{0E81DB02-AEDE-4812-8FCD-08A30A2237BC}" dt="2023-03-02T03:34:55.381" v="559" actId="20577"/>
          <ac:spMkLst>
            <pc:docMk/>
            <pc:sldMk cId="3602860433" sldId="276"/>
            <ac:spMk id="16" creationId="{CD0E04F8-FE0D-B110-077A-FF037895D976}"/>
          </ac:spMkLst>
        </pc:spChg>
        <pc:spChg chg="add mod">
          <ac:chgData name="TAN Mei Yi [Harrisdale Senior High School]" userId="f9f029c9-d743-4d60-9f2c-e74bdec1ab07" providerId="ADAL" clId="{0E81DB02-AEDE-4812-8FCD-08A30A2237BC}" dt="2023-03-02T03:35:07.496" v="563" actId="1076"/>
          <ac:spMkLst>
            <pc:docMk/>
            <pc:sldMk cId="3602860433" sldId="276"/>
            <ac:spMk id="17" creationId="{B7F30F9C-3794-82B9-4600-B898A9895794}"/>
          </ac:spMkLst>
        </pc:spChg>
        <pc:spChg chg="add mod">
          <ac:chgData name="TAN Mei Yi [Harrisdale Senior High School]" userId="f9f029c9-d743-4d60-9f2c-e74bdec1ab07" providerId="ADAL" clId="{0E81DB02-AEDE-4812-8FCD-08A30A2237BC}" dt="2023-03-02T03:35:30.548" v="575" actId="1076"/>
          <ac:spMkLst>
            <pc:docMk/>
            <pc:sldMk cId="3602860433" sldId="276"/>
            <ac:spMk id="18" creationId="{69D1B5DE-E802-C059-91C4-40242A57ACAF}"/>
          </ac:spMkLst>
        </pc:spChg>
        <pc:spChg chg="add mod">
          <ac:chgData name="TAN Mei Yi [Harrisdale Senior High School]" userId="f9f029c9-d743-4d60-9f2c-e74bdec1ab07" providerId="ADAL" clId="{0E81DB02-AEDE-4812-8FCD-08A30A2237BC}" dt="2023-03-02T03:36:26.961" v="611" actId="20577"/>
          <ac:spMkLst>
            <pc:docMk/>
            <pc:sldMk cId="3602860433" sldId="276"/>
            <ac:spMk id="19" creationId="{057F7563-3992-818F-548C-E647CAD1B01B}"/>
          </ac:spMkLst>
        </pc:spChg>
        <pc:spChg chg="add mod">
          <ac:chgData name="TAN Mei Yi [Harrisdale Senior High School]" userId="f9f029c9-d743-4d60-9f2c-e74bdec1ab07" providerId="ADAL" clId="{0E81DB02-AEDE-4812-8FCD-08A30A2237BC}" dt="2023-03-02T03:36:33.546" v="613" actId="1076"/>
          <ac:spMkLst>
            <pc:docMk/>
            <pc:sldMk cId="3602860433" sldId="276"/>
            <ac:spMk id="20" creationId="{4BFB8290-38D5-AE5E-7355-D46D9F314E1E}"/>
          </ac:spMkLst>
        </pc:spChg>
        <pc:inkChg chg="del mod">
          <ac:chgData name="TAN Mei Yi [Harrisdale Senior High School]" userId="f9f029c9-d743-4d60-9f2c-e74bdec1ab07" providerId="ADAL" clId="{0E81DB02-AEDE-4812-8FCD-08A30A2237BC}" dt="2023-03-02T03:34:26.354" v="543" actId="478"/>
          <ac:inkMkLst>
            <pc:docMk/>
            <pc:sldMk cId="3602860433" sldId="276"/>
            <ac:inkMk id="34" creationId="{00000000-0000-0000-0000-000000000000}"/>
          </ac:inkMkLst>
        </pc:inkChg>
        <pc:inkChg chg="del mod">
          <ac:chgData name="TAN Mei Yi [Harrisdale Senior High School]" userId="f9f029c9-d743-4d60-9f2c-e74bdec1ab07" providerId="ADAL" clId="{0E81DB02-AEDE-4812-8FCD-08A30A2237BC}" dt="2023-03-02T03:34:26.354" v="543" actId="478"/>
          <ac:inkMkLst>
            <pc:docMk/>
            <pc:sldMk cId="3602860433" sldId="276"/>
            <ac:inkMk id="43" creationId="{00000000-0000-0000-0000-000000000000}"/>
          </ac:inkMkLst>
        </pc:inkChg>
        <pc:inkChg chg="del mod">
          <ac:chgData name="TAN Mei Yi [Harrisdale Senior High School]" userId="f9f029c9-d743-4d60-9f2c-e74bdec1ab07" providerId="ADAL" clId="{0E81DB02-AEDE-4812-8FCD-08A30A2237BC}" dt="2023-03-02T03:34:26.354" v="543" actId="478"/>
          <ac:inkMkLst>
            <pc:docMk/>
            <pc:sldMk cId="3602860433" sldId="276"/>
            <ac:inkMk id="55" creationId="{00000000-0000-0000-0000-000000000000}"/>
          </ac:inkMkLst>
        </pc:inkChg>
        <pc:inkChg chg="del mod">
          <ac:chgData name="TAN Mei Yi [Harrisdale Senior High School]" userId="f9f029c9-d743-4d60-9f2c-e74bdec1ab07" providerId="ADAL" clId="{0E81DB02-AEDE-4812-8FCD-08A30A2237BC}" dt="2023-03-02T03:34:26.354" v="543" actId="478"/>
          <ac:inkMkLst>
            <pc:docMk/>
            <pc:sldMk cId="3602860433" sldId="276"/>
            <ac:inkMk id="56" creationId="{00000000-0000-0000-0000-000000000000}"/>
          </ac:inkMkLst>
        </pc:inkChg>
        <pc:inkChg chg="del mod">
          <ac:chgData name="TAN Mei Yi [Harrisdale Senior High School]" userId="f9f029c9-d743-4d60-9f2c-e74bdec1ab07" providerId="ADAL" clId="{0E81DB02-AEDE-4812-8FCD-08A30A2237BC}" dt="2023-03-02T03:34:26.354" v="543" actId="478"/>
          <ac:inkMkLst>
            <pc:docMk/>
            <pc:sldMk cId="3602860433" sldId="276"/>
            <ac:inkMk id="59" creationId="{00000000-0000-0000-0000-000000000000}"/>
          </ac:inkMkLst>
        </pc:inkChg>
        <pc:inkChg chg="del mod">
          <ac:chgData name="TAN Mei Yi [Harrisdale Senior High School]" userId="f9f029c9-d743-4d60-9f2c-e74bdec1ab07" providerId="ADAL" clId="{0E81DB02-AEDE-4812-8FCD-08A30A2237BC}" dt="2023-03-02T03:34:26.354" v="543" actId="478"/>
          <ac:inkMkLst>
            <pc:docMk/>
            <pc:sldMk cId="3602860433" sldId="276"/>
            <ac:inkMk id="67" creationId="{00000000-0000-0000-0000-000000000000}"/>
          </ac:inkMkLst>
        </pc:inkChg>
        <pc:inkChg chg="del mod">
          <ac:chgData name="TAN Mei Yi [Harrisdale Senior High School]" userId="f9f029c9-d743-4d60-9f2c-e74bdec1ab07" providerId="ADAL" clId="{0E81DB02-AEDE-4812-8FCD-08A30A2237BC}" dt="2023-03-02T03:34:26.354" v="543" actId="478"/>
          <ac:inkMkLst>
            <pc:docMk/>
            <pc:sldMk cId="3602860433" sldId="276"/>
            <ac:inkMk id="102" creationId="{00000000-0000-0000-0000-000000000000}"/>
          </ac:inkMkLst>
        </pc:inkChg>
        <pc:inkChg chg="del mod">
          <ac:chgData name="TAN Mei Yi [Harrisdale Senior High School]" userId="f9f029c9-d743-4d60-9f2c-e74bdec1ab07" providerId="ADAL" clId="{0E81DB02-AEDE-4812-8FCD-08A30A2237BC}" dt="2023-03-02T03:34:26.354" v="543" actId="478"/>
          <ac:inkMkLst>
            <pc:docMk/>
            <pc:sldMk cId="3602860433" sldId="276"/>
            <ac:inkMk id="146" creationId="{00000000-0000-0000-0000-000000000000}"/>
          </ac:inkMkLst>
        </pc:inkChg>
        <pc:inkChg chg="del mod">
          <ac:chgData name="TAN Mei Yi [Harrisdale Senior High School]" userId="f9f029c9-d743-4d60-9f2c-e74bdec1ab07" providerId="ADAL" clId="{0E81DB02-AEDE-4812-8FCD-08A30A2237BC}" dt="2023-03-02T03:34:26.354" v="543" actId="478"/>
          <ac:inkMkLst>
            <pc:docMk/>
            <pc:sldMk cId="3602860433" sldId="276"/>
            <ac:inkMk id="154" creationId="{00000000-0000-0000-0000-000000000000}"/>
          </ac:inkMkLst>
        </pc:inkChg>
        <pc:inkChg chg="del mod">
          <ac:chgData name="TAN Mei Yi [Harrisdale Senior High School]" userId="f9f029c9-d743-4d60-9f2c-e74bdec1ab07" providerId="ADAL" clId="{0E81DB02-AEDE-4812-8FCD-08A30A2237BC}" dt="2023-03-02T03:34:26.354" v="543" actId="478"/>
          <ac:inkMkLst>
            <pc:docMk/>
            <pc:sldMk cId="3602860433" sldId="276"/>
            <ac:inkMk id="158" creationId="{00000000-0000-0000-0000-000000000000}"/>
          </ac:inkMkLst>
        </pc:inkChg>
        <pc:inkChg chg="del mod">
          <ac:chgData name="TAN Mei Yi [Harrisdale Senior High School]" userId="f9f029c9-d743-4d60-9f2c-e74bdec1ab07" providerId="ADAL" clId="{0E81DB02-AEDE-4812-8FCD-08A30A2237BC}" dt="2023-03-02T03:34:26.354" v="543" actId="478"/>
          <ac:inkMkLst>
            <pc:docMk/>
            <pc:sldMk cId="3602860433" sldId="276"/>
            <ac:inkMk id="165" creationId="{00000000-0000-0000-0000-000000000000}"/>
          </ac:inkMkLst>
        </pc:inkChg>
        <pc:inkChg chg="del mod">
          <ac:chgData name="TAN Mei Yi [Harrisdale Senior High School]" userId="f9f029c9-d743-4d60-9f2c-e74bdec1ab07" providerId="ADAL" clId="{0E81DB02-AEDE-4812-8FCD-08A30A2237BC}" dt="2023-03-02T03:34:26.354" v="543" actId="478"/>
          <ac:inkMkLst>
            <pc:docMk/>
            <pc:sldMk cId="3602860433" sldId="276"/>
            <ac:inkMk id="174" creationId="{00000000-0000-0000-0000-000000000000}"/>
          </ac:inkMkLst>
        </pc:inkChg>
        <pc:inkChg chg="del mod">
          <ac:chgData name="TAN Mei Yi [Harrisdale Senior High School]" userId="f9f029c9-d743-4d60-9f2c-e74bdec1ab07" providerId="ADAL" clId="{0E81DB02-AEDE-4812-8FCD-08A30A2237BC}" dt="2023-03-02T03:34:26.354" v="543" actId="478"/>
          <ac:inkMkLst>
            <pc:docMk/>
            <pc:sldMk cId="3602860433" sldId="276"/>
            <ac:inkMk id="178" creationId="{00000000-0000-0000-0000-000000000000}"/>
          </ac:inkMkLst>
        </pc:inkChg>
        <pc:inkChg chg="del mod">
          <ac:chgData name="TAN Mei Yi [Harrisdale Senior High School]" userId="f9f029c9-d743-4d60-9f2c-e74bdec1ab07" providerId="ADAL" clId="{0E81DB02-AEDE-4812-8FCD-08A30A2237BC}" dt="2023-03-02T03:34:26.354" v="543" actId="478"/>
          <ac:inkMkLst>
            <pc:docMk/>
            <pc:sldMk cId="3602860433" sldId="276"/>
            <ac:inkMk id="184" creationId="{00000000-0000-0000-0000-000000000000}"/>
          </ac:inkMkLst>
        </pc:inkChg>
        <pc:inkChg chg="del mod">
          <ac:chgData name="TAN Mei Yi [Harrisdale Senior High School]" userId="f9f029c9-d743-4d60-9f2c-e74bdec1ab07" providerId="ADAL" clId="{0E81DB02-AEDE-4812-8FCD-08A30A2237BC}" dt="2023-03-02T03:34:26.354" v="543" actId="478"/>
          <ac:inkMkLst>
            <pc:docMk/>
            <pc:sldMk cId="3602860433" sldId="276"/>
            <ac:inkMk id="185" creationId="{00000000-0000-0000-0000-000000000000}"/>
          </ac:inkMkLst>
        </pc:inkChg>
        <pc:inkChg chg="del mod">
          <ac:chgData name="TAN Mei Yi [Harrisdale Senior High School]" userId="f9f029c9-d743-4d60-9f2c-e74bdec1ab07" providerId="ADAL" clId="{0E81DB02-AEDE-4812-8FCD-08A30A2237BC}" dt="2023-03-02T03:34:26.354" v="543" actId="478"/>
          <ac:inkMkLst>
            <pc:docMk/>
            <pc:sldMk cId="3602860433" sldId="276"/>
            <ac:inkMk id="186" creationId="{00000000-0000-0000-0000-000000000000}"/>
          </ac:inkMkLst>
        </pc:inkChg>
      </pc:sldChg>
      <pc:sldChg chg="addSp delSp modSp add mod delAnim modAnim">
        <pc:chgData name="TAN Mei Yi [Harrisdale Senior High School]" userId="f9f029c9-d743-4d60-9f2c-e74bdec1ab07" providerId="ADAL" clId="{0E81DB02-AEDE-4812-8FCD-08A30A2237BC}" dt="2023-03-02T03:44:14.205" v="745" actId="1076"/>
        <pc:sldMkLst>
          <pc:docMk/>
          <pc:sldMk cId="3789679443" sldId="277"/>
        </pc:sldMkLst>
        <pc:spChg chg="add mod">
          <ac:chgData name="TAN Mei Yi [Harrisdale Senior High School]" userId="f9f029c9-d743-4d60-9f2c-e74bdec1ab07" providerId="ADAL" clId="{0E81DB02-AEDE-4812-8FCD-08A30A2237BC}" dt="2023-03-02T03:20:03.183" v="124"/>
          <ac:spMkLst>
            <pc:docMk/>
            <pc:sldMk cId="3789679443" sldId="277"/>
            <ac:spMk id="2" creationId="{D0106E98-D9E4-F351-4DDE-FD52CACE2EA4}"/>
          </ac:spMkLst>
        </pc:spChg>
        <pc:spChg chg="add mod">
          <ac:chgData name="TAN Mei Yi [Harrisdale Senior High School]" userId="f9f029c9-d743-4d60-9f2c-e74bdec1ab07" providerId="ADAL" clId="{0E81DB02-AEDE-4812-8FCD-08A30A2237BC}" dt="2023-03-02T03:38:08.497" v="629" actId="20577"/>
          <ac:spMkLst>
            <pc:docMk/>
            <pc:sldMk cId="3789679443" sldId="277"/>
            <ac:spMk id="3" creationId="{32B80703-9F83-35A9-B63A-A67EC4163052}"/>
          </ac:spMkLst>
        </pc:spChg>
        <pc:spChg chg="del">
          <ac:chgData name="TAN Mei Yi [Harrisdale Senior High School]" userId="f9f029c9-d743-4d60-9f2c-e74bdec1ab07" providerId="ADAL" clId="{0E81DB02-AEDE-4812-8FCD-08A30A2237BC}" dt="2023-03-02T03:20:02.897" v="123" actId="478"/>
          <ac:spMkLst>
            <pc:docMk/>
            <pc:sldMk cId="3789679443" sldId="277"/>
            <ac:spMk id="4" creationId="{19CE5109-DD1B-45ED-A6F2-52B2C02857A1}"/>
          </ac:spMkLst>
        </pc:spChg>
        <pc:spChg chg="mod">
          <ac:chgData name="TAN Mei Yi [Harrisdale Senior High School]" userId="f9f029c9-d743-4d60-9f2c-e74bdec1ab07" providerId="ADAL" clId="{0E81DB02-AEDE-4812-8FCD-08A30A2237BC}" dt="2023-03-02T03:37:35.166" v="615" actId="14100"/>
          <ac:spMkLst>
            <pc:docMk/>
            <pc:sldMk cId="3789679443" sldId="277"/>
            <ac:spMk id="5" creationId="{DB762517-2FF2-4816-B82A-BDF65093A448}"/>
          </ac:spMkLst>
        </pc:spChg>
        <pc:spChg chg="add mod">
          <ac:chgData name="TAN Mei Yi [Harrisdale Senior High School]" userId="f9f029c9-d743-4d60-9f2c-e74bdec1ab07" providerId="ADAL" clId="{0E81DB02-AEDE-4812-8FCD-08A30A2237BC}" dt="2023-03-02T03:37:49.866" v="617" actId="1076"/>
          <ac:spMkLst>
            <pc:docMk/>
            <pc:sldMk cId="3789679443" sldId="277"/>
            <ac:spMk id="6" creationId="{08EF2DDC-792A-83BF-D952-4EF62AAB2ABF}"/>
          </ac:spMkLst>
        </pc:spChg>
        <pc:spChg chg="add mod">
          <ac:chgData name="TAN Mei Yi [Harrisdale Senior High School]" userId="f9f029c9-d743-4d60-9f2c-e74bdec1ab07" providerId="ADAL" clId="{0E81DB02-AEDE-4812-8FCD-08A30A2237BC}" dt="2023-03-02T03:38:47.088" v="663" actId="20577"/>
          <ac:spMkLst>
            <pc:docMk/>
            <pc:sldMk cId="3789679443" sldId="277"/>
            <ac:spMk id="7" creationId="{0203C2BA-976B-44A9-C0F6-93C98C3027A5}"/>
          </ac:spMkLst>
        </pc:spChg>
        <pc:spChg chg="add mod">
          <ac:chgData name="TAN Mei Yi [Harrisdale Senior High School]" userId="f9f029c9-d743-4d60-9f2c-e74bdec1ab07" providerId="ADAL" clId="{0E81DB02-AEDE-4812-8FCD-08A30A2237BC}" dt="2023-03-02T03:40:22.256" v="668" actId="20577"/>
          <ac:spMkLst>
            <pc:docMk/>
            <pc:sldMk cId="3789679443" sldId="277"/>
            <ac:spMk id="8" creationId="{8AD899A4-57CF-C454-2D54-E026D6E8AFF3}"/>
          </ac:spMkLst>
        </pc:spChg>
        <pc:spChg chg="add mod">
          <ac:chgData name="TAN Mei Yi [Harrisdale Senior High School]" userId="f9f029c9-d743-4d60-9f2c-e74bdec1ab07" providerId="ADAL" clId="{0E81DB02-AEDE-4812-8FCD-08A30A2237BC}" dt="2023-03-02T03:40:37.757" v="674" actId="20577"/>
          <ac:spMkLst>
            <pc:docMk/>
            <pc:sldMk cId="3789679443" sldId="277"/>
            <ac:spMk id="9" creationId="{DB1EC7E0-F039-C494-008C-F78F93C75E6E}"/>
          </ac:spMkLst>
        </pc:spChg>
        <pc:spChg chg="add mod">
          <ac:chgData name="TAN Mei Yi [Harrisdale Senior High School]" userId="f9f029c9-d743-4d60-9f2c-e74bdec1ab07" providerId="ADAL" clId="{0E81DB02-AEDE-4812-8FCD-08A30A2237BC}" dt="2023-03-02T03:41:01.415" v="683" actId="20577"/>
          <ac:spMkLst>
            <pc:docMk/>
            <pc:sldMk cId="3789679443" sldId="277"/>
            <ac:spMk id="10" creationId="{84B7E7E0-5887-4A63-F3F2-DBD0DD5702D9}"/>
          </ac:spMkLst>
        </pc:spChg>
        <pc:spChg chg="add mod">
          <ac:chgData name="TAN Mei Yi [Harrisdale Senior High School]" userId="f9f029c9-d743-4d60-9f2c-e74bdec1ab07" providerId="ADAL" clId="{0E81DB02-AEDE-4812-8FCD-08A30A2237BC}" dt="2023-03-02T03:41:51.613" v="686"/>
          <ac:spMkLst>
            <pc:docMk/>
            <pc:sldMk cId="3789679443" sldId="277"/>
            <ac:spMk id="12" creationId="{AE75F853-99D9-39CA-57D3-0CB22D002C34}"/>
          </ac:spMkLst>
        </pc:spChg>
        <pc:spChg chg="add mod">
          <ac:chgData name="TAN Mei Yi [Harrisdale Senior High School]" userId="f9f029c9-d743-4d60-9f2c-e74bdec1ab07" providerId="ADAL" clId="{0E81DB02-AEDE-4812-8FCD-08A30A2237BC}" dt="2023-03-02T03:41:42.729" v="685"/>
          <ac:spMkLst>
            <pc:docMk/>
            <pc:sldMk cId="3789679443" sldId="277"/>
            <ac:spMk id="13" creationId="{660BC2AD-0D5C-ABB0-40FA-2079949CBCAD}"/>
          </ac:spMkLst>
        </pc:spChg>
        <pc:spChg chg="add mod">
          <ac:chgData name="TAN Mei Yi [Harrisdale Senior High School]" userId="f9f029c9-d743-4d60-9f2c-e74bdec1ab07" providerId="ADAL" clId="{0E81DB02-AEDE-4812-8FCD-08A30A2237BC}" dt="2023-03-02T03:41:54.859" v="687" actId="20577"/>
          <ac:spMkLst>
            <pc:docMk/>
            <pc:sldMk cId="3789679443" sldId="277"/>
            <ac:spMk id="14" creationId="{3B26C099-80C3-6313-237B-23F5C9173DC2}"/>
          </ac:spMkLst>
        </pc:spChg>
        <pc:spChg chg="add mod">
          <ac:chgData name="TAN Mei Yi [Harrisdale Senior High School]" userId="f9f029c9-d743-4d60-9f2c-e74bdec1ab07" providerId="ADAL" clId="{0E81DB02-AEDE-4812-8FCD-08A30A2237BC}" dt="2023-03-02T03:42:36.608" v="699" actId="20577"/>
          <ac:spMkLst>
            <pc:docMk/>
            <pc:sldMk cId="3789679443" sldId="277"/>
            <ac:spMk id="15" creationId="{41B4A5FD-2ED8-124F-CE0E-D0B2BA97D892}"/>
          </ac:spMkLst>
        </pc:spChg>
        <pc:spChg chg="add mod">
          <ac:chgData name="TAN Mei Yi [Harrisdale Senior High School]" userId="f9f029c9-d743-4d60-9f2c-e74bdec1ab07" providerId="ADAL" clId="{0E81DB02-AEDE-4812-8FCD-08A30A2237BC}" dt="2023-03-02T03:42:55.636" v="705" actId="1076"/>
          <ac:spMkLst>
            <pc:docMk/>
            <pc:sldMk cId="3789679443" sldId="277"/>
            <ac:spMk id="16" creationId="{65F255F8-3C3D-68C8-45D4-FF027EAFB41A}"/>
          </ac:spMkLst>
        </pc:spChg>
        <pc:spChg chg="add mod">
          <ac:chgData name="TAN Mei Yi [Harrisdale Senior High School]" userId="f9f029c9-d743-4d60-9f2c-e74bdec1ab07" providerId="ADAL" clId="{0E81DB02-AEDE-4812-8FCD-08A30A2237BC}" dt="2023-03-02T03:43:12.144" v="723" actId="1076"/>
          <ac:spMkLst>
            <pc:docMk/>
            <pc:sldMk cId="3789679443" sldId="277"/>
            <ac:spMk id="17" creationId="{076B9947-5BB8-3B8C-C8C1-7158DCCBCB28}"/>
          </ac:spMkLst>
        </pc:spChg>
        <pc:spChg chg="add mod">
          <ac:chgData name="TAN Mei Yi [Harrisdale Senior High School]" userId="f9f029c9-d743-4d60-9f2c-e74bdec1ab07" providerId="ADAL" clId="{0E81DB02-AEDE-4812-8FCD-08A30A2237BC}" dt="2023-03-02T03:43:51.057" v="740" actId="20577"/>
          <ac:spMkLst>
            <pc:docMk/>
            <pc:sldMk cId="3789679443" sldId="277"/>
            <ac:spMk id="18" creationId="{414C24B5-A0E8-3195-00B0-BDEE1898A395}"/>
          </ac:spMkLst>
        </pc:spChg>
        <pc:spChg chg="add mod">
          <ac:chgData name="TAN Mei Yi [Harrisdale Senior High School]" userId="f9f029c9-d743-4d60-9f2c-e74bdec1ab07" providerId="ADAL" clId="{0E81DB02-AEDE-4812-8FCD-08A30A2237BC}" dt="2023-03-02T03:44:08.653" v="743" actId="1076"/>
          <ac:spMkLst>
            <pc:docMk/>
            <pc:sldMk cId="3789679443" sldId="277"/>
            <ac:spMk id="19" creationId="{21536551-77A4-9591-7805-B333C26187AF}"/>
          </ac:spMkLst>
        </pc:spChg>
        <pc:spChg chg="add mod">
          <ac:chgData name="TAN Mei Yi [Harrisdale Senior High School]" userId="f9f029c9-d743-4d60-9f2c-e74bdec1ab07" providerId="ADAL" clId="{0E81DB02-AEDE-4812-8FCD-08A30A2237BC}" dt="2023-03-02T03:44:14.205" v="745" actId="1076"/>
          <ac:spMkLst>
            <pc:docMk/>
            <pc:sldMk cId="3789679443" sldId="277"/>
            <ac:spMk id="20" creationId="{CC04B3F2-E720-337A-21F7-38C4ED1A1F48}"/>
          </ac:spMkLst>
        </pc:spChg>
        <pc:inkChg chg="del mod">
          <ac:chgData name="TAN Mei Yi [Harrisdale Senior High School]" userId="f9f029c9-d743-4d60-9f2c-e74bdec1ab07" providerId="ADAL" clId="{0E81DB02-AEDE-4812-8FCD-08A30A2237BC}" dt="2023-03-02T03:41:08.007" v="684" actId="478"/>
          <ac:inkMkLst>
            <pc:docMk/>
            <pc:sldMk cId="3789679443" sldId="277"/>
            <ac:inkMk id="11" creationId="{00000000-0000-0000-0000-000000000000}"/>
          </ac:inkMkLst>
        </pc:inkChg>
        <pc:inkChg chg="del mod">
          <ac:chgData name="TAN Mei Yi [Harrisdale Senior High School]" userId="f9f029c9-d743-4d60-9f2c-e74bdec1ab07" providerId="ADAL" clId="{0E81DB02-AEDE-4812-8FCD-08A30A2237BC}" dt="2023-03-02T03:41:08.007" v="684" actId="478"/>
          <ac:inkMkLst>
            <pc:docMk/>
            <pc:sldMk cId="3789679443" sldId="277"/>
            <ac:inkMk id="39" creationId="{00000000-0000-0000-0000-000000000000}"/>
          </ac:inkMkLst>
        </pc:inkChg>
        <pc:inkChg chg="del mod">
          <ac:chgData name="TAN Mei Yi [Harrisdale Senior High School]" userId="f9f029c9-d743-4d60-9f2c-e74bdec1ab07" providerId="ADAL" clId="{0E81DB02-AEDE-4812-8FCD-08A30A2237BC}" dt="2023-03-02T03:41:08.007" v="684" actId="478"/>
          <ac:inkMkLst>
            <pc:docMk/>
            <pc:sldMk cId="3789679443" sldId="277"/>
            <ac:inkMk id="40" creationId="{00000000-0000-0000-0000-000000000000}"/>
          </ac:inkMkLst>
        </pc:inkChg>
        <pc:inkChg chg="del mod">
          <ac:chgData name="TAN Mei Yi [Harrisdale Senior High School]" userId="f9f029c9-d743-4d60-9f2c-e74bdec1ab07" providerId="ADAL" clId="{0E81DB02-AEDE-4812-8FCD-08A30A2237BC}" dt="2023-03-02T03:41:08.007" v="684" actId="478"/>
          <ac:inkMkLst>
            <pc:docMk/>
            <pc:sldMk cId="3789679443" sldId="277"/>
            <ac:inkMk id="54" creationId="{00000000-0000-0000-0000-000000000000}"/>
          </ac:inkMkLst>
        </pc:inkChg>
        <pc:inkChg chg="del mod">
          <ac:chgData name="TAN Mei Yi [Harrisdale Senior High School]" userId="f9f029c9-d743-4d60-9f2c-e74bdec1ab07" providerId="ADAL" clId="{0E81DB02-AEDE-4812-8FCD-08A30A2237BC}" dt="2023-03-02T03:41:08.007" v="684" actId="478"/>
          <ac:inkMkLst>
            <pc:docMk/>
            <pc:sldMk cId="3789679443" sldId="277"/>
            <ac:inkMk id="57" creationId="{00000000-0000-0000-0000-000000000000}"/>
          </ac:inkMkLst>
        </pc:inkChg>
        <pc:inkChg chg="del mod">
          <ac:chgData name="TAN Mei Yi [Harrisdale Senior High School]" userId="f9f029c9-d743-4d60-9f2c-e74bdec1ab07" providerId="ADAL" clId="{0E81DB02-AEDE-4812-8FCD-08A30A2237BC}" dt="2023-03-02T03:41:08.007" v="684" actId="478"/>
          <ac:inkMkLst>
            <pc:docMk/>
            <pc:sldMk cId="3789679443" sldId="277"/>
            <ac:inkMk id="74" creationId="{00000000-0000-0000-0000-000000000000}"/>
          </ac:inkMkLst>
        </pc:inkChg>
        <pc:inkChg chg="del mod">
          <ac:chgData name="TAN Mei Yi [Harrisdale Senior High School]" userId="f9f029c9-d743-4d60-9f2c-e74bdec1ab07" providerId="ADAL" clId="{0E81DB02-AEDE-4812-8FCD-08A30A2237BC}" dt="2023-03-02T03:41:08.007" v="684" actId="478"/>
          <ac:inkMkLst>
            <pc:docMk/>
            <pc:sldMk cId="3789679443" sldId="277"/>
            <ac:inkMk id="109" creationId="{00000000-0000-0000-0000-000000000000}"/>
          </ac:inkMkLst>
        </pc:inkChg>
        <pc:inkChg chg="del mod">
          <ac:chgData name="TAN Mei Yi [Harrisdale Senior High School]" userId="f9f029c9-d743-4d60-9f2c-e74bdec1ab07" providerId="ADAL" clId="{0E81DB02-AEDE-4812-8FCD-08A30A2237BC}" dt="2023-03-02T03:41:08.007" v="684" actId="478"/>
          <ac:inkMkLst>
            <pc:docMk/>
            <pc:sldMk cId="3789679443" sldId="277"/>
            <ac:inkMk id="110" creationId="{00000000-0000-0000-0000-000000000000}"/>
          </ac:inkMkLst>
        </pc:inkChg>
        <pc:inkChg chg="del mod">
          <ac:chgData name="TAN Mei Yi [Harrisdale Senior High School]" userId="f9f029c9-d743-4d60-9f2c-e74bdec1ab07" providerId="ADAL" clId="{0E81DB02-AEDE-4812-8FCD-08A30A2237BC}" dt="2023-03-02T03:41:08.007" v="684" actId="478"/>
          <ac:inkMkLst>
            <pc:docMk/>
            <pc:sldMk cId="3789679443" sldId="277"/>
            <ac:inkMk id="125" creationId="{00000000-0000-0000-0000-000000000000}"/>
          </ac:inkMkLst>
        </pc:inkChg>
        <pc:inkChg chg="del mod">
          <ac:chgData name="TAN Mei Yi [Harrisdale Senior High School]" userId="f9f029c9-d743-4d60-9f2c-e74bdec1ab07" providerId="ADAL" clId="{0E81DB02-AEDE-4812-8FCD-08A30A2237BC}" dt="2023-03-02T03:41:08.007" v="684" actId="478"/>
          <ac:inkMkLst>
            <pc:docMk/>
            <pc:sldMk cId="3789679443" sldId="277"/>
            <ac:inkMk id="126" creationId="{00000000-0000-0000-0000-000000000000}"/>
          </ac:inkMkLst>
        </pc:inkChg>
        <pc:inkChg chg="del mod">
          <ac:chgData name="TAN Mei Yi [Harrisdale Senior High School]" userId="f9f029c9-d743-4d60-9f2c-e74bdec1ab07" providerId="ADAL" clId="{0E81DB02-AEDE-4812-8FCD-08A30A2237BC}" dt="2023-03-02T03:41:08.007" v="684" actId="478"/>
          <ac:inkMkLst>
            <pc:docMk/>
            <pc:sldMk cId="3789679443" sldId="277"/>
            <ac:inkMk id="133" creationId="{00000000-0000-0000-0000-000000000000}"/>
          </ac:inkMkLst>
        </pc:inkChg>
        <pc:inkChg chg="del mod">
          <ac:chgData name="TAN Mei Yi [Harrisdale Senior High School]" userId="f9f029c9-d743-4d60-9f2c-e74bdec1ab07" providerId="ADAL" clId="{0E81DB02-AEDE-4812-8FCD-08A30A2237BC}" dt="2023-03-02T03:41:08.007" v="684" actId="478"/>
          <ac:inkMkLst>
            <pc:docMk/>
            <pc:sldMk cId="3789679443" sldId="277"/>
            <ac:inkMk id="134" creationId="{00000000-0000-0000-0000-000000000000}"/>
          </ac:inkMkLst>
        </pc:inkChg>
        <pc:inkChg chg="del mod">
          <ac:chgData name="TAN Mei Yi [Harrisdale Senior High School]" userId="f9f029c9-d743-4d60-9f2c-e74bdec1ab07" providerId="ADAL" clId="{0E81DB02-AEDE-4812-8FCD-08A30A2237BC}" dt="2023-03-02T03:41:08.007" v="684" actId="478"/>
          <ac:inkMkLst>
            <pc:docMk/>
            <pc:sldMk cId="3789679443" sldId="277"/>
            <ac:inkMk id="135" creationId="{00000000-0000-0000-0000-000000000000}"/>
          </ac:inkMkLst>
        </pc:inkChg>
        <pc:inkChg chg="del mod">
          <ac:chgData name="TAN Mei Yi [Harrisdale Senior High School]" userId="f9f029c9-d743-4d60-9f2c-e74bdec1ab07" providerId="ADAL" clId="{0E81DB02-AEDE-4812-8FCD-08A30A2237BC}" dt="2023-03-02T03:41:08.007" v="684" actId="478"/>
          <ac:inkMkLst>
            <pc:docMk/>
            <pc:sldMk cId="3789679443" sldId="277"/>
            <ac:inkMk id="159" creationId="{00000000-0000-0000-0000-000000000000}"/>
          </ac:inkMkLst>
        </pc:inkChg>
      </pc:sldChg>
      <pc:sldChg chg="addSp delSp modSp add mod delAnim modAnim">
        <pc:chgData name="TAN Mei Yi [Harrisdale Senior High School]" userId="f9f029c9-d743-4d60-9f2c-e74bdec1ab07" providerId="ADAL" clId="{0E81DB02-AEDE-4812-8FCD-08A30A2237BC}" dt="2023-03-02T03:49:45.816" v="905" actId="1076"/>
        <pc:sldMkLst>
          <pc:docMk/>
          <pc:sldMk cId="1305348402" sldId="278"/>
        </pc:sldMkLst>
        <pc:spChg chg="add mod">
          <ac:chgData name="TAN Mei Yi [Harrisdale Senior High School]" userId="f9f029c9-d743-4d60-9f2c-e74bdec1ab07" providerId="ADAL" clId="{0E81DB02-AEDE-4812-8FCD-08A30A2237BC}" dt="2023-03-02T03:20:06.208" v="126"/>
          <ac:spMkLst>
            <pc:docMk/>
            <pc:sldMk cId="1305348402" sldId="278"/>
            <ac:spMk id="2" creationId="{185368E7-D754-D558-740A-7328CBBD3852}"/>
          </ac:spMkLst>
        </pc:spChg>
        <pc:spChg chg="add mod">
          <ac:chgData name="TAN Mei Yi [Harrisdale Senior High School]" userId="f9f029c9-d743-4d60-9f2c-e74bdec1ab07" providerId="ADAL" clId="{0E81DB02-AEDE-4812-8FCD-08A30A2237BC}" dt="2023-03-02T03:46:38.215" v="823" actId="20577"/>
          <ac:spMkLst>
            <pc:docMk/>
            <pc:sldMk cId="1305348402" sldId="278"/>
            <ac:spMk id="3" creationId="{05327ACE-4C4B-3659-657A-058779806AD0}"/>
          </ac:spMkLst>
        </pc:spChg>
        <pc:spChg chg="del">
          <ac:chgData name="TAN Mei Yi [Harrisdale Senior High School]" userId="f9f029c9-d743-4d60-9f2c-e74bdec1ab07" providerId="ADAL" clId="{0E81DB02-AEDE-4812-8FCD-08A30A2237BC}" dt="2023-03-02T03:20:05.868" v="125" actId="478"/>
          <ac:spMkLst>
            <pc:docMk/>
            <pc:sldMk cId="1305348402" sldId="278"/>
            <ac:spMk id="4" creationId="{19CE5109-DD1B-45ED-A6F2-52B2C02857A1}"/>
          </ac:spMkLst>
        </pc:spChg>
        <pc:spChg chg="add mod">
          <ac:chgData name="TAN Mei Yi [Harrisdale Senior High School]" userId="f9f029c9-d743-4d60-9f2c-e74bdec1ab07" providerId="ADAL" clId="{0E81DB02-AEDE-4812-8FCD-08A30A2237BC}" dt="2023-03-02T03:45:53.721" v="802"/>
          <ac:spMkLst>
            <pc:docMk/>
            <pc:sldMk cId="1305348402" sldId="278"/>
            <ac:spMk id="6" creationId="{2CE330B8-95B0-B8CD-E37A-C82BF76312BD}"/>
          </ac:spMkLst>
        </pc:spChg>
        <pc:spChg chg="add mod">
          <ac:chgData name="TAN Mei Yi [Harrisdale Senior High School]" userId="f9f029c9-d743-4d60-9f2c-e74bdec1ab07" providerId="ADAL" clId="{0E81DB02-AEDE-4812-8FCD-08A30A2237BC}" dt="2023-03-02T03:47:01.239" v="841" actId="20577"/>
          <ac:spMkLst>
            <pc:docMk/>
            <pc:sldMk cId="1305348402" sldId="278"/>
            <ac:spMk id="7" creationId="{A98D016B-45B2-00B5-F4F0-AEE82C88E190}"/>
          </ac:spMkLst>
        </pc:spChg>
        <pc:spChg chg="add mod">
          <ac:chgData name="TAN Mei Yi [Harrisdale Senior High School]" userId="f9f029c9-d743-4d60-9f2c-e74bdec1ab07" providerId="ADAL" clId="{0E81DB02-AEDE-4812-8FCD-08A30A2237BC}" dt="2023-03-02T03:47:37.106" v="878" actId="1076"/>
          <ac:spMkLst>
            <pc:docMk/>
            <pc:sldMk cId="1305348402" sldId="278"/>
            <ac:spMk id="9" creationId="{B70707FD-0E14-14F9-A5C6-56F69DAEB19B}"/>
          </ac:spMkLst>
        </pc:spChg>
        <pc:spChg chg="add mod">
          <ac:chgData name="TAN Mei Yi [Harrisdale Senior High School]" userId="f9f029c9-d743-4d60-9f2c-e74bdec1ab07" providerId="ADAL" clId="{0E81DB02-AEDE-4812-8FCD-08A30A2237BC}" dt="2023-03-02T03:47:52.589" v="886" actId="1076"/>
          <ac:spMkLst>
            <pc:docMk/>
            <pc:sldMk cId="1305348402" sldId="278"/>
            <ac:spMk id="10" creationId="{DDEF9559-35A1-3EE6-C098-A29307C1960B}"/>
          </ac:spMkLst>
        </pc:spChg>
        <pc:spChg chg="add mod">
          <ac:chgData name="TAN Mei Yi [Harrisdale Senior High School]" userId="f9f029c9-d743-4d60-9f2c-e74bdec1ab07" providerId="ADAL" clId="{0E81DB02-AEDE-4812-8FCD-08A30A2237BC}" dt="2023-03-02T03:48:21.937" v="890"/>
          <ac:spMkLst>
            <pc:docMk/>
            <pc:sldMk cId="1305348402" sldId="278"/>
            <ac:spMk id="11" creationId="{1F6D027B-1A79-DA46-AE43-F494D90A4B55}"/>
          </ac:spMkLst>
        </pc:spChg>
        <pc:spChg chg="add mod">
          <ac:chgData name="TAN Mei Yi [Harrisdale Senior High School]" userId="f9f029c9-d743-4d60-9f2c-e74bdec1ab07" providerId="ADAL" clId="{0E81DB02-AEDE-4812-8FCD-08A30A2237BC}" dt="2023-03-02T03:48:15.066" v="889"/>
          <ac:spMkLst>
            <pc:docMk/>
            <pc:sldMk cId="1305348402" sldId="278"/>
            <ac:spMk id="12" creationId="{AC76BB60-2A11-BD44-7028-5E2AA1803756}"/>
          </ac:spMkLst>
        </pc:spChg>
        <pc:spChg chg="add mod">
          <ac:chgData name="TAN Mei Yi [Harrisdale Senior High School]" userId="f9f029c9-d743-4d60-9f2c-e74bdec1ab07" providerId="ADAL" clId="{0E81DB02-AEDE-4812-8FCD-08A30A2237BC}" dt="2023-03-02T03:48:23.800" v="891" actId="20577"/>
          <ac:spMkLst>
            <pc:docMk/>
            <pc:sldMk cId="1305348402" sldId="278"/>
            <ac:spMk id="13" creationId="{4F72234C-848A-EC48-E4AA-E32E192F176B}"/>
          </ac:spMkLst>
        </pc:spChg>
        <pc:spChg chg="add mod">
          <ac:chgData name="TAN Mei Yi [Harrisdale Senior High School]" userId="f9f029c9-d743-4d60-9f2c-e74bdec1ab07" providerId="ADAL" clId="{0E81DB02-AEDE-4812-8FCD-08A30A2237BC}" dt="2023-03-02T03:48:27.079" v="892" actId="20577"/>
          <ac:spMkLst>
            <pc:docMk/>
            <pc:sldMk cId="1305348402" sldId="278"/>
            <ac:spMk id="14" creationId="{DAAE8A07-9090-ECB1-038F-C76104CFE0E1}"/>
          </ac:spMkLst>
        </pc:spChg>
        <pc:spChg chg="add mod">
          <ac:chgData name="TAN Mei Yi [Harrisdale Senior High School]" userId="f9f029c9-d743-4d60-9f2c-e74bdec1ab07" providerId="ADAL" clId="{0E81DB02-AEDE-4812-8FCD-08A30A2237BC}" dt="2023-03-02T03:48:41.837" v="897" actId="20577"/>
          <ac:spMkLst>
            <pc:docMk/>
            <pc:sldMk cId="1305348402" sldId="278"/>
            <ac:spMk id="15" creationId="{522B40C2-F3E7-B13C-52D6-65BAB954220C}"/>
          </ac:spMkLst>
        </pc:spChg>
        <pc:spChg chg="add mod">
          <ac:chgData name="TAN Mei Yi [Harrisdale Senior High School]" userId="f9f029c9-d743-4d60-9f2c-e74bdec1ab07" providerId="ADAL" clId="{0E81DB02-AEDE-4812-8FCD-08A30A2237BC}" dt="2023-03-02T03:49:31.947" v="901" actId="1076"/>
          <ac:spMkLst>
            <pc:docMk/>
            <pc:sldMk cId="1305348402" sldId="278"/>
            <ac:spMk id="16" creationId="{08C098FF-86D7-BC10-633F-D97447D5555F}"/>
          </ac:spMkLst>
        </pc:spChg>
        <pc:spChg chg="add mod">
          <ac:chgData name="TAN Mei Yi [Harrisdale Senior High School]" userId="f9f029c9-d743-4d60-9f2c-e74bdec1ab07" providerId="ADAL" clId="{0E81DB02-AEDE-4812-8FCD-08A30A2237BC}" dt="2023-03-02T03:49:45.816" v="905" actId="1076"/>
          <ac:spMkLst>
            <pc:docMk/>
            <pc:sldMk cId="1305348402" sldId="278"/>
            <ac:spMk id="17" creationId="{8F1FCC54-2B8B-AF37-4DA1-6D5083A5404E}"/>
          </ac:spMkLst>
        </pc:spChg>
        <pc:inkChg chg="del mod">
          <ac:chgData name="TAN Mei Yi [Harrisdale Senior High School]" userId="f9f029c9-d743-4d60-9f2c-e74bdec1ab07" providerId="ADAL" clId="{0E81DB02-AEDE-4812-8FCD-08A30A2237BC}" dt="2023-03-02T03:47:56.316" v="887" actId="478"/>
          <ac:inkMkLst>
            <pc:docMk/>
            <pc:sldMk cId="1305348402" sldId="278"/>
            <ac:inkMk id="8" creationId="{00000000-0000-0000-0000-000000000000}"/>
          </ac:inkMkLst>
        </pc:inkChg>
        <pc:inkChg chg="del mod">
          <ac:chgData name="TAN Mei Yi [Harrisdale Senior High School]" userId="f9f029c9-d743-4d60-9f2c-e74bdec1ab07" providerId="ADAL" clId="{0E81DB02-AEDE-4812-8FCD-08A30A2237BC}" dt="2023-03-02T03:47:56.316" v="887" actId="478"/>
          <ac:inkMkLst>
            <pc:docMk/>
            <pc:sldMk cId="1305348402" sldId="278"/>
            <ac:inkMk id="32" creationId="{00000000-0000-0000-0000-000000000000}"/>
          </ac:inkMkLst>
        </pc:inkChg>
        <pc:inkChg chg="del mod">
          <ac:chgData name="TAN Mei Yi [Harrisdale Senior High School]" userId="f9f029c9-d743-4d60-9f2c-e74bdec1ab07" providerId="ADAL" clId="{0E81DB02-AEDE-4812-8FCD-08A30A2237BC}" dt="2023-03-02T03:47:56.316" v="887" actId="478"/>
          <ac:inkMkLst>
            <pc:docMk/>
            <pc:sldMk cId="1305348402" sldId="278"/>
            <ac:inkMk id="44" creationId="{00000000-0000-0000-0000-000000000000}"/>
          </ac:inkMkLst>
        </pc:inkChg>
        <pc:inkChg chg="del mod">
          <ac:chgData name="TAN Mei Yi [Harrisdale Senior High School]" userId="f9f029c9-d743-4d60-9f2c-e74bdec1ab07" providerId="ADAL" clId="{0E81DB02-AEDE-4812-8FCD-08A30A2237BC}" dt="2023-03-02T03:47:56.316" v="887" actId="478"/>
          <ac:inkMkLst>
            <pc:docMk/>
            <pc:sldMk cId="1305348402" sldId="278"/>
            <ac:inkMk id="51" creationId="{00000000-0000-0000-0000-000000000000}"/>
          </ac:inkMkLst>
        </pc:inkChg>
        <pc:inkChg chg="del mod">
          <ac:chgData name="TAN Mei Yi [Harrisdale Senior High School]" userId="f9f029c9-d743-4d60-9f2c-e74bdec1ab07" providerId="ADAL" clId="{0E81DB02-AEDE-4812-8FCD-08A30A2237BC}" dt="2023-03-02T03:47:56.316" v="887" actId="478"/>
          <ac:inkMkLst>
            <pc:docMk/>
            <pc:sldMk cId="1305348402" sldId="278"/>
            <ac:inkMk id="67" creationId="{00000000-0000-0000-0000-000000000000}"/>
          </ac:inkMkLst>
        </pc:inkChg>
        <pc:inkChg chg="del mod">
          <ac:chgData name="TAN Mei Yi [Harrisdale Senior High School]" userId="f9f029c9-d743-4d60-9f2c-e74bdec1ab07" providerId="ADAL" clId="{0E81DB02-AEDE-4812-8FCD-08A30A2237BC}" dt="2023-03-02T03:47:56.316" v="887" actId="478"/>
          <ac:inkMkLst>
            <pc:docMk/>
            <pc:sldMk cId="1305348402" sldId="278"/>
            <ac:inkMk id="96" creationId="{00000000-0000-0000-0000-000000000000}"/>
          </ac:inkMkLst>
        </pc:inkChg>
        <pc:inkChg chg="del mod">
          <ac:chgData name="TAN Mei Yi [Harrisdale Senior High School]" userId="f9f029c9-d743-4d60-9f2c-e74bdec1ab07" providerId="ADAL" clId="{0E81DB02-AEDE-4812-8FCD-08A30A2237BC}" dt="2023-03-02T03:47:56.316" v="887" actId="478"/>
          <ac:inkMkLst>
            <pc:docMk/>
            <pc:sldMk cId="1305348402" sldId="278"/>
            <ac:inkMk id="116" creationId="{00000000-0000-0000-0000-000000000000}"/>
          </ac:inkMkLst>
        </pc:inkChg>
        <pc:inkChg chg="del mod">
          <ac:chgData name="TAN Mei Yi [Harrisdale Senior High School]" userId="f9f029c9-d743-4d60-9f2c-e74bdec1ab07" providerId="ADAL" clId="{0E81DB02-AEDE-4812-8FCD-08A30A2237BC}" dt="2023-03-02T03:47:56.316" v="887" actId="478"/>
          <ac:inkMkLst>
            <pc:docMk/>
            <pc:sldMk cId="1305348402" sldId="278"/>
            <ac:inkMk id="122" creationId="{00000000-0000-0000-0000-000000000000}"/>
          </ac:inkMkLst>
        </pc:inkChg>
        <pc:inkChg chg="del mod">
          <ac:chgData name="TAN Mei Yi [Harrisdale Senior High School]" userId="f9f029c9-d743-4d60-9f2c-e74bdec1ab07" providerId="ADAL" clId="{0E81DB02-AEDE-4812-8FCD-08A30A2237BC}" dt="2023-03-02T03:47:56.316" v="887" actId="478"/>
          <ac:inkMkLst>
            <pc:docMk/>
            <pc:sldMk cId="1305348402" sldId="278"/>
            <ac:inkMk id="123" creationId="{00000000-0000-0000-0000-000000000000}"/>
          </ac:inkMkLst>
        </pc:inkChg>
        <pc:inkChg chg="del mod">
          <ac:chgData name="TAN Mei Yi [Harrisdale Senior High School]" userId="f9f029c9-d743-4d60-9f2c-e74bdec1ab07" providerId="ADAL" clId="{0E81DB02-AEDE-4812-8FCD-08A30A2237BC}" dt="2023-03-02T03:47:56.316" v="887" actId="478"/>
          <ac:inkMkLst>
            <pc:docMk/>
            <pc:sldMk cId="1305348402" sldId="278"/>
            <ac:inkMk id="124" creationId="{00000000-0000-0000-0000-000000000000}"/>
          </ac:inkMkLst>
        </pc:inkChg>
        <pc:inkChg chg="del mod">
          <ac:chgData name="TAN Mei Yi [Harrisdale Senior High School]" userId="f9f029c9-d743-4d60-9f2c-e74bdec1ab07" providerId="ADAL" clId="{0E81DB02-AEDE-4812-8FCD-08A30A2237BC}" dt="2023-03-02T03:47:56.316" v="887" actId="478"/>
          <ac:inkMkLst>
            <pc:docMk/>
            <pc:sldMk cId="1305348402" sldId="278"/>
            <ac:inkMk id="126" creationId="{00000000-0000-0000-0000-000000000000}"/>
          </ac:inkMkLst>
        </pc:inkChg>
        <pc:inkChg chg="del mod">
          <ac:chgData name="TAN Mei Yi [Harrisdale Senior High School]" userId="f9f029c9-d743-4d60-9f2c-e74bdec1ab07" providerId="ADAL" clId="{0E81DB02-AEDE-4812-8FCD-08A30A2237BC}" dt="2023-03-02T03:47:56.316" v="887" actId="478"/>
          <ac:inkMkLst>
            <pc:docMk/>
            <pc:sldMk cId="1305348402" sldId="278"/>
            <ac:inkMk id="134" creationId="{00000000-0000-0000-0000-000000000000}"/>
          </ac:inkMkLst>
        </pc:inkChg>
        <pc:inkChg chg="del mod">
          <ac:chgData name="TAN Mei Yi [Harrisdale Senior High School]" userId="f9f029c9-d743-4d60-9f2c-e74bdec1ab07" providerId="ADAL" clId="{0E81DB02-AEDE-4812-8FCD-08A30A2237BC}" dt="2023-03-02T03:48:00.808" v="888" actId="478"/>
          <ac:inkMkLst>
            <pc:docMk/>
            <pc:sldMk cId="1305348402" sldId="278"/>
            <ac:inkMk id="135" creationId="{00000000-0000-0000-0000-000000000000}"/>
          </ac:inkMkLst>
        </pc:inkChg>
      </pc:sldChg>
      <pc:sldChg chg="addSp delSp modSp add del mod">
        <pc:chgData name="TAN Mei Yi [Harrisdale Senior High School]" userId="f9f029c9-d743-4d60-9f2c-e74bdec1ab07" providerId="ADAL" clId="{0E81DB02-AEDE-4812-8FCD-08A30A2237BC}" dt="2023-03-02T03:50:13.992" v="910" actId="47"/>
        <pc:sldMkLst>
          <pc:docMk/>
          <pc:sldMk cId="725976756" sldId="281"/>
        </pc:sldMkLst>
        <pc:spChg chg="add mod">
          <ac:chgData name="TAN Mei Yi [Harrisdale Senior High School]" userId="f9f029c9-d743-4d60-9f2c-e74bdec1ab07" providerId="ADAL" clId="{0E81DB02-AEDE-4812-8FCD-08A30A2237BC}" dt="2023-03-02T03:20:11.118" v="128"/>
          <ac:spMkLst>
            <pc:docMk/>
            <pc:sldMk cId="725976756" sldId="281"/>
            <ac:spMk id="2" creationId="{2899E1DB-2843-AF38-9122-6CE4AD1D30D7}"/>
          </ac:spMkLst>
        </pc:spChg>
        <pc:spChg chg="del">
          <ac:chgData name="TAN Mei Yi [Harrisdale Senior High School]" userId="f9f029c9-d743-4d60-9f2c-e74bdec1ab07" providerId="ADAL" clId="{0E81DB02-AEDE-4812-8FCD-08A30A2237BC}" dt="2023-03-02T03:20:10.844" v="127" actId="478"/>
          <ac:spMkLst>
            <pc:docMk/>
            <pc:sldMk cId="725976756" sldId="281"/>
            <ac:spMk id="4" creationId="{19CE5109-DD1B-45ED-A6F2-52B2C02857A1}"/>
          </ac:spMkLst>
        </pc:spChg>
      </pc:sldChg>
      <pc:sldChg chg="addSp delSp modSp add mod ord addAnim delAnim modAnim">
        <pc:chgData name="TAN Mei Yi [Harrisdale Senior High School]" userId="f9f029c9-d743-4d60-9f2c-e74bdec1ab07" providerId="ADAL" clId="{0E81DB02-AEDE-4812-8FCD-08A30A2237BC}" dt="2023-03-02T04:49:11.636" v="1318" actId="1076"/>
        <pc:sldMkLst>
          <pc:docMk/>
          <pc:sldMk cId="2421111004" sldId="282"/>
        </pc:sldMkLst>
        <pc:spChg chg="add mod">
          <ac:chgData name="TAN Mei Yi [Harrisdale Senior High School]" userId="f9f029c9-d743-4d60-9f2c-e74bdec1ab07" providerId="ADAL" clId="{0E81DB02-AEDE-4812-8FCD-08A30A2237BC}" dt="2023-03-02T03:20:39.121" v="135"/>
          <ac:spMkLst>
            <pc:docMk/>
            <pc:sldMk cId="2421111004" sldId="282"/>
            <ac:spMk id="2" creationId="{C93BC970-8505-C81E-21FD-EFFFC75D891A}"/>
          </ac:spMkLst>
        </pc:spChg>
        <pc:spChg chg="add mod">
          <ac:chgData name="TAN Mei Yi [Harrisdale Senior High School]" userId="f9f029c9-d743-4d60-9f2c-e74bdec1ab07" providerId="ADAL" clId="{0E81DB02-AEDE-4812-8FCD-08A30A2237BC}" dt="2023-03-02T04:43:28.170" v="1142" actId="1076"/>
          <ac:spMkLst>
            <pc:docMk/>
            <pc:sldMk cId="2421111004" sldId="282"/>
            <ac:spMk id="3" creationId="{D64A0C01-1649-F084-EB44-957747894999}"/>
          </ac:spMkLst>
        </pc:spChg>
        <pc:spChg chg="del">
          <ac:chgData name="TAN Mei Yi [Harrisdale Senior High School]" userId="f9f029c9-d743-4d60-9f2c-e74bdec1ab07" providerId="ADAL" clId="{0E81DB02-AEDE-4812-8FCD-08A30A2237BC}" dt="2023-03-02T03:20:38.882" v="134" actId="478"/>
          <ac:spMkLst>
            <pc:docMk/>
            <pc:sldMk cId="2421111004" sldId="282"/>
            <ac:spMk id="4" creationId="{19CE5109-DD1B-45ED-A6F2-52B2C02857A1}"/>
          </ac:spMkLst>
        </pc:spChg>
        <pc:spChg chg="mod">
          <ac:chgData name="TAN Mei Yi [Harrisdale Senior High School]" userId="f9f029c9-d743-4d60-9f2c-e74bdec1ab07" providerId="ADAL" clId="{0E81DB02-AEDE-4812-8FCD-08A30A2237BC}" dt="2023-03-02T04:42:58.714" v="1125" actId="1076"/>
          <ac:spMkLst>
            <pc:docMk/>
            <pc:sldMk cId="2421111004" sldId="282"/>
            <ac:spMk id="5" creationId="{DB762517-2FF2-4816-B82A-BDF65093A448}"/>
          </ac:spMkLst>
        </pc:spChg>
        <pc:spChg chg="add mod">
          <ac:chgData name="TAN Mei Yi [Harrisdale Senior High School]" userId="f9f029c9-d743-4d60-9f2c-e74bdec1ab07" providerId="ADAL" clId="{0E81DB02-AEDE-4812-8FCD-08A30A2237BC}" dt="2023-03-02T04:43:10.587" v="1129" actId="14100"/>
          <ac:spMkLst>
            <pc:docMk/>
            <pc:sldMk cId="2421111004" sldId="282"/>
            <ac:spMk id="7" creationId="{F451933F-3D22-BA4F-4A25-6ADCBDD3E787}"/>
          </ac:spMkLst>
        </pc:spChg>
        <pc:spChg chg="add mod">
          <ac:chgData name="TAN Mei Yi [Harrisdale Senior High School]" userId="f9f029c9-d743-4d60-9f2c-e74bdec1ab07" providerId="ADAL" clId="{0E81DB02-AEDE-4812-8FCD-08A30A2237BC}" dt="2023-03-02T04:45:10.100" v="1211" actId="21"/>
          <ac:spMkLst>
            <pc:docMk/>
            <pc:sldMk cId="2421111004" sldId="282"/>
            <ac:spMk id="8" creationId="{22691AD0-A5DF-E560-06B4-2D6199500F0E}"/>
          </ac:spMkLst>
        </pc:spChg>
        <pc:spChg chg="add mod">
          <ac:chgData name="TAN Mei Yi [Harrisdale Senior High School]" userId="f9f029c9-d743-4d60-9f2c-e74bdec1ab07" providerId="ADAL" clId="{0E81DB02-AEDE-4812-8FCD-08A30A2237BC}" dt="2023-03-02T04:47:37.009" v="1267" actId="1076"/>
          <ac:spMkLst>
            <pc:docMk/>
            <pc:sldMk cId="2421111004" sldId="282"/>
            <ac:spMk id="9" creationId="{242B0B39-1005-9504-B06B-D73F160A86BB}"/>
          </ac:spMkLst>
        </pc:spChg>
        <pc:spChg chg="add mod">
          <ac:chgData name="TAN Mei Yi [Harrisdale Senior High School]" userId="f9f029c9-d743-4d60-9f2c-e74bdec1ab07" providerId="ADAL" clId="{0E81DB02-AEDE-4812-8FCD-08A30A2237BC}" dt="2023-03-02T04:47:37.009" v="1267" actId="1076"/>
          <ac:spMkLst>
            <pc:docMk/>
            <pc:sldMk cId="2421111004" sldId="282"/>
            <ac:spMk id="10" creationId="{C8A9D905-0EA9-BF0C-0B49-DE329C47CB05}"/>
          </ac:spMkLst>
        </pc:spChg>
        <pc:spChg chg="add mod">
          <ac:chgData name="TAN Mei Yi [Harrisdale Senior High School]" userId="f9f029c9-d743-4d60-9f2c-e74bdec1ab07" providerId="ADAL" clId="{0E81DB02-AEDE-4812-8FCD-08A30A2237BC}" dt="2023-03-02T04:46:45.722" v="1243"/>
          <ac:spMkLst>
            <pc:docMk/>
            <pc:sldMk cId="2421111004" sldId="282"/>
            <ac:spMk id="11" creationId="{DA201BC0-AC80-BDE0-D8A1-3B7468D9C35D}"/>
          </ac:spMkLst>
        </pc:spChg>
        <pc:spChg chg="add mod">
          <ac:chgData name="TAN Mei Yi [Harrisdale Senior High School]" userId="f9f029c9-d743-4d60-9f2c-e74bdec1ab07" providerId="ADAL" clId="{0E81DB02-AEDE-4812-8FCD-08A30A2237BC}" dt="2023-03-02T04:46:35.684" v="1242" actId="1076"/>
          <ac:spMkLst>
            <pc:docMk/>
            <pc:sldMk cId="2421111004" sldId="282"/>
            <ac:spMk id="12" creationId="{40A502E8-1608-43F3-CD6B-9F869FB6EC78}"/>
          </ac:spMkLst>
        </pc:spChg>
        <pc:spChg chg="add mod">
          <ac:chgData name="TAN Mei Yi [Harrisdale Senior High School]" userId="f9f029c9-d743-4d60-9f2c-e74bdec1ab07" providerId="ADAL" clId="{0E81DB02-AEDE-4812-8FCD-08A30A2237BC}" dt="2023-03-02T04:46:52.475" v="1249" actId="20577"/>
          <ac:spMkLst>
            <pc:docMk/>
            <pc:sldMk cId="2421111004" sldId="282"/>
            <ac:spMk id="13" creationId="{D4B9424D-CD5A-6577-F7D1-5E1577443429}"/>
          </ac:spMkLst>
        </pc:spChg>
        <pc:spChg chg="add mod">
          <ac:chgData name="TAN Mei Yi [Harrisdale Senior High School]" userId="f9f029c9-d743-4d60-9f2c-e74bdec1ab07" providerId="ADAL" clId="{0E81DB02-AEDE-4812-8FCD-08A30A2237BC}" dt="2023-03-02T04:47:58.927" v="1272" actId="20577"/>
          <ac:spMkLst>
            <pc:docMk/>
            <pc:sldMk cId="2421111004" sldId="282"/>
            <ac:spMk id="14" creationId="{DECDF2D9-2DC4-5C6D-DC27-80F7976363B3}"/>
          </ac:spMkLst>
        </pc:spChg>
        <pc:spChg chg="add mod">
          <ac:chgData name="TAN Mei Yi [Harrisdale Senior High School]" userId="f9f029c9-d743-4d60-9f2c-e74bdec1ab07" providerId="ADAL" clId="{0E81DB02-AEDE-4812-8FCD-08A30A2237BC}" dt="2023-03-02T04:47:26.906" v="1262" actId="1076"/>
          <ac:spMkLst>
            <pc:docMk/>
            <pc:sldMk cId="2421111004" sldId="282"/>
            <ac:spMk id="15" creationId="{CF267983-EAA0-7F30-BBA3-0DD46369A6B0}"/>
          </ac:spMkLst>
        </pc:spChg>
        <pc:spChg chg="add mod">
          <ac:chgData name="TAN Mei Yi [Harrisdale Senior High School]" userId="f9f029c9-d743-4d60-9f2c-e74bdec1ab07" providerId="ADAL" clId="{0E81DB02-AEDE-4812-8FCD-08A30A2237BC}" dt="2023-03-02T04:48:21.090" v="1283" actId="1076"/>
          <ac:spMkLst>
            <pc:docMk/>
            <pc:sldMk cId="2421111004" sldId="282"/>
            <ac:spMk id="16" creationId="{F824F75D-7B84-A6AF-5008-CB2243A35F7E}"/>
          </ac:spMkLst>
        </pc:spChg>
        <pc:spChg chg="add mod">
          <ac:chgData name="TAN Mei Yi [Harrisdale Senior High School]" userId="f9f029c9-d743-4d60-9f2c-e74bdec1ab07" providerId="ADAL" clId="{0E81DB02-AEDE-4812-8FCD-08A30A2237BC}" dt="2023-03-02T04:48:36.933" v="1291" actId="20577"/>
          <ac:spMkLst>
            <pc:docMk/>
            <pc:sldMk cId="2421111004" sldId="282"/>
            <ac:spMk id="18" creationId="{217FFC68-AD02-7551-141E-C5DF39C76D6B}"/>
          </ac:spMkLst>
        </pc:spChg>
        <pc:spChg chg="add mod">
          <ac:chgData name="TAN Mei Yi [Harrisdale Senior High School]" userId="f9f029c9-d743-4d60-9f2c-e74bdec1ab07" providerId="ADAL" clId="{0E81DB02-AEDE-4812-8FCD-08A30A2237BC}" dt="2023-03-02T04:49:05.048" v="1316" actId="1076"/>
          <ac:spMkLst>
            <pc:docMk/>
            <pc:sldMk cId="2421111004" sldId="282"/>
            <ac:spMk id="19" creationId="{EEA2CE75-B35C-DFEF-1376-D1A7D3AFF158}"/>
          </ac:spMkLst>
        </pc:spChg>
        <pc:spChg chg="add mod">
          <ac:chgData name="TAN Mei Yi [Harrisdale Senior High School]" userId="f9f029c9-d743-4d60-9f2c-e74bdec1ab07" providerId="ADAL" clId="{0E81DB02-AEDE-4812-8FCD-08A30A2237BC}" dt="2023-03-02T04:49:11.636" v="1318" actId="1076"/>
          <ac:spMkLst>
            <pc:docMk/>
            <pc:sldMk cId="2421111004" sldId="282"/>
            <ac:spMk id="21" creationId="{99E0CDEC-90A0-5C9D-D822-F47F819E2710}"/>
          </ac:spMkLst>
        </pc:spChg>
        <pc:inkChg chg="del mod">
          <ac:chgData name="TAN Mei Yi [Harrisdale Senior High School]" userId="f9f029c9-d743-4d60-9f2c-e74bdec1ab07" providerId="ADAL" clId="{0E81DB02-AEDE-4812-8FCD-08A30A2237BC}" dt="2023-03-02T04:46:03.386" v="1237" actId="478"/>
          <ac:inkMkLst>
            <pc:docMk/>
            <pc:sldMk cId="2421111004" sldId="282"/>
            <ac:inkMk id="6" creationId="{00000000-0000-0000-0000-000000000000}"/>
          </ac:inkMkLst>
        </pc:inkChg>
        <pc:inkChg chg="del">
          <ac:chgData name="TAN Mei Yi [Harrisdale Senior High School]" userId="f9f029c9-d743-4d60-9f2c-e74bdec1ab07" providerId="ADAL" clId="{0E81DB02-AEDE-4812-8FCD-08A30A2237BC}" dt="2023-03-02T04:46:03.386" v="1237" actId="478"/>
          <ac:inkMkLst>
            <pc:docMk/>
            <pc:sldMk cId="2421111004" sldId="282"/>
            <ac:inkMk id="17" creationId="{00000000-0000-0000-0000-000000000000}"/>
          </ac:inkMkLst>
        </pc:inkChg>
        <pc:inkChg chg="del">
          <ac:chgData name="TAN Mei Yi [Harrisdale Senior High School]" userId="f9f029c9-d743-4d60-9f2c-e74bdec1ab07" providerId="ADAL" clId="{0E81DB02-AEDE-4812-8FCD-08A30A2237BC}" dt="2023-03-02T04:46:03.386" v="1237" actId="478"/>
          <ac:inkMkLst>
            <pc:docMk/>
            <pc:sldMk cId="2421111004" sldId="282"/>
            <ac:inkMk id="20" creationId="{00000000-0000-0000-0000-000000000000}"/>
          </ac:inkMkLst>
        </pc:inkChg>
        <pc:inkChg chg="del mod">
          <ac:chgData name="TAN Mei Yi [Harrisdale Senior High School]" userId="f9f029c9-d743-4d60-9f2c-e74bdec1ab07" providerId="ADAL" clId="{0E81DB02-AEDE-4812-8FCD-08A30A2237BC}" dt="2023-03-02T04:46:03.386" v="1237" actId="478"/>
          <ac:inkMkLst>
            <pc:docMk/>
            <pc:sldMk cId="2421111004" sldId="282"/>
            <ac:inkMk id="77" creationId="{00000000-0000-0000-0000-000000000000}"/>
          </ac:inkMkLst>
        </pc:inkChg>
        <pc:inkChg chg="del">
          <ac:chgData name="TAN Mei Yi [Harrisdale Senior High School]" userId="f9f029c9-d743-4d60-9f2c-e74bdec1ab07" providerId="ADAL" clId="{0E81DB02-AEDE-4812-8FCD-08A30A2237BC}" dt="2023-03-02T04:46:06.604" v="1238" actId="478"/>
          <ac:inkMkLst>
            <pc:docMk/>
            <pc:sldMk cId="2421111004" sldId="282"/>
            <ac:inkMk id="153" creationId="{00000000-0000-0000-0000-000000000000}"/>
          </ac:inkMkLst>
        </pc:inkChg>
        <pc:inkChg chg="del">
          <ac:chgData name="TAN Mei Yi [Harrisdale Senior High School]" userId="f9f029c9-d743-4d60-9f2c-e74bdec1ab07" providerId="ADAL" clId="{0E81DB02-AEDE-4812-8FCD-08A30A2237BC}" dt="2023-03-02T04:46:12.449" v="1239" actId="478"/>
          <ac:inkMkLst>
            <pc:docMk/>
            <pc:sldMk cId="2421111004" sldId="282"/>
            <ac:inkMk id="200" creationId="{00000000-0000-0000-0000-000000000000}"/>
          </ac:inkMkLst>
        </pc:inkChg>
        <pc:inkChg chg="del">
          <ac:chgData name="TAN Mei Yi [Harrisdale Senior High School]" userId="f9f029c9-d743-4d60-9f2c-e74bdec1ab07" providerId="ADAL" clId="{0E81DB02-AEDE-4812-8FCD-08A30A2237BC}" dt="2023-03-02T04:46:12.449" v="1239" actId="478"/>
          <ac:inkMkLst>
            <pc:docMk/>
            <pc:sldMk cId="2421111004" sldId="282"/>
            <ac:inkMk id="240" creationId="{00000000-0000-0000-0000-000000000000}"/>
          </ac:inkMkLst>
        </pc:inkChg>
      </pc:sldChg>
      <pc:sldChg chg="modSp mod">
        <pc:chgData name="TAN Mei Yi [Harrisdale Senior High School]" userId="f9f029c9-d743-4d60-9f2c-e74bdec1ab07" providerId="ADAL" clId="{0E81DB02-AEDE-4812-8FCD-08A30A2237BC}" dt="2023-03-02T03:45:06.823" v="800" actId="20577"/>
        <pc:sldMkLst>
          <pc:docMk/>
          <pc:sldMk cId="3000480193" sldId="288"/>
        </pc:sldMkLst>
        <pc:spChg chg="mod">
          <ac:chgData name="TAN Mei Yi [Harrisdale Senior High School]" userId="f9f029c9-d743-4d60-9f2c-e74bdec1ab07" providerId="ADAL" clId="{0E81DB02-AEDE-4812-8FCD-08A30A2237BC}" dt="2023-03-02T03:45:06.823" v="800" actId="20577"/>
          <ac:spMkLst>
            <pc:docMk/>
            <pc:sldMk cId="3000480193" sldId="288"/>
            <ac:spMk id="5" creationId="{00000000-0000-0000-0000-000000000000}"/>
          </ac:spMkLst>
        </pc:spChg>
      </pc:sldChg>
      <pc:sldChg chg="modSp mod">
        <pc:chgData name="TAN Mei Yi [Harrisdale Senior High School]" userId="f9f029c9-d743-4d60-9f2c-e74bdec1ab07" providerId="ADAL" clId="{0E81DB02-AEDE-4812-8FCD-08A30A2237BC}" dt="2023-03-02T04:55:36.061" v="1348" actId="113"/>
        <pc:sldMkLst>
          <pc:docMk/>
          <pc:sldMk cId="2226349418" sldId="292"/>
        </pc:sldMkLst>
        <pc:spChg chg="mod">
          <ac:chgData name="TAN Mei Yi [Harrisdale Senior High School]" userId="f9f029c9-d743-4d60-9f2c-e74bdec1ab07" providerId="ADAL" clId="{0E81DB02-AEDE-4812-8FCD-08A30A2237BC}" dt="2023-03-02T04:55:36.061" v="1348" actId="113"/>
          <ac:spMkLst>
            <pc:docMk/>
            <pc:sldMk cId="2226349418" sldId="292"/>
            <ac:spMk id="21" creationId="{8E7845BC-DC72-44E1-BABF-6AFB4DC3022D}"/>
          </ac:spMkLst>
        </pc:spChg>
        <pc:spChg chg="mod">
          <ac:chgData name="TAN Mei Yi [Harrisdale Senior High School]" userId="f9f029c9-d743-4d60-9f2c-e74bdec1ab07" providerId="ADAL" clId="{0E81DB02-AEDE-4812-8FCD-08A30A2237BC}" dt="2023-03-02T04:49:55.872" v="1323" actId="113"/>
          <ac:spMkLst>
            <pc:docMk/>
            <pc:sldMk cId="2226349418" sldId="292"/>
            <ac:spMk id="22" creationId="{046BE2BE-401B-43B6-9F59-E6AE635E14BD}"/>
          </ac:spMkLst>
        </pc:spChg>
      </pc:sldChg>
      <pc:sldChg chg="addSp delSp modSp add mod delAnim modAnim">
        <pc:chgData name="TAN Mei Yi [Harrisdale Senior High School]" userId="f9f029c9-d743-4d60-9f2c-e74bdec1ab07" providerId="ADAL" clId="{0E81DB02-AEDE-4812-8FCD-08A30A2237BC}" dt="2023-03-02T03:26:42.480" v="290"/>
        <pc:sldMkLst>
          <pc:docMk/>
          <pc:sldMk cId="1402098820" sldId="293"/>
        </pc:sldMkLst>
        <pc:spChg chg="add mod">
          <ac:chgData name="TAN Mei Yi [Harrisdale Senior High School]" userId="f9f029c9-d743-4d60-9f2c-e74bdec1ab07" providerId="ADAL" clId="{0E81DB02-AEDE-4812-8FCD-08A30A2237BC}" dt="2023-03-02T03:23:46.027" v="166" actId="207"/>
          <ac:spMkLst>
            <pc:docMk/>
            <pc:sldMk cId="1402098820" sldId="293"/>
            <ac:spMk id="3" creationId="{6B81A543-355A-F5AA-71E2-EBB477BFF091}"/>
          </ac:spMkLst>
        </pc:spChg>
        <pc:spChg chg="add mod">
          <ac:chgData name="TAN Mei Yi [Harrisdale Senior High School]" userId="f9f029c9-d743-4d60-9f2c-e74bdec1ab07" providerId="ADAL" clId="{0E81DB02-AEDE-4812-8FCD-08A30A2237BC}" dt="2023-03-02T03:24:01.354" v="179" actId="1076"/>
          <ac:spMkLst>
            <pc:docMk/>
            <pc:sldMk cId="1402098820" sldId="293"/>
            <ac:spMk id="4" creationId="{97A79906-DB07-8EA1-07DA-4B60ADD080B0}"/>
          </ac:spMkLst>
        </pc:spChg>
        <pc:spChg chg="add mod">
          <ac:chgData name="TAN Mei Yi [Harrisdale Senior High School]" userId="f9f029c9-d743-4d60-9f2c-e74bdec1ab07" providerId="ADAL" clId="{0E81DB02-AEDE-4812-8FCD-08A30A2237BC}" dt="2023-03-02T03:24:19.211" v="195" actId="1076"/>
          <ac:spMkLst>
            <pc:docMk/>
            <pc:sldMk cId="1402098820" sldId="293"/>
            <ac:spMk id="6" creationId="{2D9822A7-9AA6-DCD2-1D0F-9F378CFE9543}"/>
          </ac:spMkLst>
        </pc:spChg>
        <pc:spChg chg="add mod">
          <ac:chgData name="TAN Mei Yi [Harrisdale Senior High School]" userId="f9f029c9-d743-4d60-9f2c-e74bdec1ab07" providerId="ADAL" clId="{0E81DB02-AEDE-4812-8FCD-08A30A2237BC}" dt="2023-03-02T03:25:04.587" v="228" actId="1076"/>
          <ac:spMkLst>
            <pc:docMk/>
            <pc:sldMk cId="1402098820" sldId="293"/>
            <ac:spMk id="7" creationId="{6008BF23-E7D8-D00B-E52A-AD85797A8CC3}"/>
          </ac:spMkLst>
        </pc:spChg>
        <pc:spChg chg="add mod">
          <ac:chgData name="TAN Mei Yi [Harrisdale Senior High School]" userId="f9f029c9-d743-4d60-9f2c-e74bdec1ab07" providerId="ADAL" clId="{0E81DB02-AEDE-4812-8FCD-08A30A2237BC}" dt="2023-03-02T03:25:21.727" v="234" actId="1076"/>
          <ac:spMkLst>
            <pc:docMk/>
            <pc:sldMk cId="1402098820" sldId="293"/>
            <ac:spMk id="8" creationId="{A45CE506-4D11-B170-3FC1-765FF05FBEAA}"/>
          </ac:spMkLst>
        </pc:spChg>
        <pc:spChg chg="add mod">
          <ac:chgData name="TAN Mei Yi [Harrisdale Senior High School]" userId="f9f029c9-d743-4d60-9f2c-e74bdec1ab07" providerId="ADAL" clId="{0E81DB02-AEDE-4812-8FCD-08A30A2237BC}" dt="2023-03-02T03:26:00.053" v="271" actId="20577"/>
          <ac:spMkLst>
            <pc:docMk/>
            <pc:sldMk cId="1402098820" sldId="293"/>
            <ac:spMk id="9" creationId="{88267243-3D32-AF56-F23A-7E97B807CF0F}"/>
          </ac:spMkLst>
        </pc:spChg>
        <pc:spChg chg="add mod">
          <ac:chgData name="TAN Mei Yi [Harrisdale Senior High School]" userId="f9f029c9-d743-4d60-9f2c-e74bdec1ab07" providerId="ADAL" clId="{0E81DB02-AEDE-4812-8FCD-08A30A2237BC}" dt="2023-03-02T03:26:04.386" v="276" actId="20577"/>
          <ac:spMkLst>
            <pc:docMk/>
            <pc:sldMk cId="1402098820" sldId="293"/>
            <ac:spMk id="10" creationId="{10E27B87-0BC9-ED41-CFA3-8FDB0B6F5112}"/>
          </ac:spMkLst>
        </pc:spChg>
        <pc:spChg chg="add mod">
          <ac:chgData name="TAN Mei Yi [Harrisdale Senior High School]" userId="f9f029c9-d743-4d60-9f2c-e74bdec1ab07" providerId="ADAL" clId="{0E81DB02-AEDE-4812-8FCD-08A30A2237BC}" dt="2023-03-02T03:26:30.450" v="288" actId="1076"/>
          <ac:spMkLst>
            <pc:docMk/>
            <pc:sldMk cId="1402098820" sldId="293"/>
            <ac:spMk id="12" creationId="{5C0C46C3-BE1A-AA8D-9405-0393A0A88D08}"/>
          </ac:spMkLst>
        </pc:spChg>
        <pc:inkChg chg="del">
          <ac:chgData name="TAN Mei Yi [Harrisdale Senior High School]" userId="f9f029c9-d743-4d60-9f2c-e74bdec1ab07" providerId="ADAL" clId="{0E81DB02-AEDE-4812-8FCD-08A30A2237BC}" dt="2023-03-02T03:23:24.954" v="147" actId="478"/>
          <ac:inkMkLst>
            <pc:docMk/>
            <pc:sldMk cId="1402098820" sldId="293"/>
            <ac:inkMk id="11" creationId="{00000000-0000-0000-0000-000000000000}"/>
          </ac:inkMkLst>
        </pc:inkChg>
        <pc:inkChg chg="del">
          <ac:chgData name="TAN Mei Yi [Harrisdale Senior High School]" userId="f9f029c9-d743-4d60-9f2c-e74bdec1ab07" providerId="ADAL" clId="{0E81DB02-AEDE-4812-8FCD-08A30A2237BC}" dt="2023-03-02T03:23:24.954" v="147" actId="478"/>
          <ac:inkMkLst>
            <pc:docMk/>
            <pc:sldMk cId="1402098820" sldId="293"/>
            <ac:inkMk id="103" creationId="{00000000-0000-0000-0000-000000000000}"/>
          </ac:inkMkLst>
        </pc:inkChg>
        <pc:inkChg chg="del">
          <ac:chgData name="TAN Mei Yi [Harrisdale Senior High School]" userId="f9f029c9-d743-4d60-9f2c-e74bdec1ab07" providerId="ADAL" clId="{0E81DB02-AEDE-4812-8FCD-08A30A2237BC}" dt="2023-03-02T03:23:24.954" v="147" actId="478"/>
          <ac:inkMkLst>
            <pc:docMk/>
            <pc:sldMk cId="1402098820" sldId="293"/>
            <ac:inkMk id="105" creationId="{00000000-0000-0000-0000-000000000000}"/>
          </ac:inkMkLst>
        </pc:inkChg>
        <pc:inkChg chg="del">
          <ac:chgData name="TAN Mei Yi [Harrisdale Senior High School]" userId="f9f029c9-d743-4d60-9f2c-e74bdec1ab07" providerId="ADAL" clId="{0E81DB02-AEDE-4812-8FCD-08A30A2237BC}" dt="2023-03-02T03:23:24.954" v="147" actId="478"/>
          <ac:inkMkLst>
            <pc:docMk/>
            <pc:sldMk cId="1402098820" sldId="293"/>
            <ac:inkMk id="107" creationId="{00000000-0000-0000-0000-000000000000}"/>
          </ac:inkMkLst>
        </pc:inkChg>
        <pc:inkChg chg="del">
          <ac:chgData name="TAN Mei Yi [Harrisdale Senior High School]" userId="f9f029c9-d743-4d60-9f2c-e74bdec1ab07" providerId="ADAL" clId="{0E81DB02-AEDE-4812-8FCD-08A30A2237BC}" dt="2023-03-02T03:23:24.954" v="147" actId="478"/>
          <ac:inkMkLst>
            <pc:docMk/>
            <pc:sldMk cId="1402098820" sldId="293"/>
            <ac:inkMk id="138" creationId="{00000000-0000-0000-0000-000000000000}"/>
          </ac:inkMkLst>
        </pc:inkChg>
        <pc:inkChg chg="del">
          <ac:chgData name="TAN Mei Yi [Harrisdale Senior High School]" userId="f9f029c9-d743-4d60-9f2c-e74bdec1ab07" providerId="ADAL" clId="{0E81DB02-AEDE-4812-8FCD-08A30A2237BC}" dt="2023-03-02T03:23:24.954" v="147" actId="478"/>
          <ac:inkMkLst>
            <pc:docMk/>
            <pc:sldMk cId="1402098820" sldId="293"/>
            <ac:inkMk id="154" creationId="{00000000-0000-0000-0000-000000000000}"/>
          </ac:inkMkLst>
        </pc:inkChg>
        <pc:inkChg chg="del">
          <ac:chgData name="TAN Mei Yi [Harrisdale Senior High School]" userId="f9f029c9-d743-4d60-9f2c-e74bdec1ab07" providerId="ADAL" clId="{0E81DB02-AEDE-4812-8FCD-08A30A2237BC}" dt="2023-03-02T03:23:24.954" v="147" actId="478"/>
          <ac:inkMkLst>
            <pc:docMk/>
            <pc:sldMk cId="1402098820" sldId="293"/>
            <ac:inkMk id="155" creationId="{00000000-0000-0000-0000-000000000000}"/>
          </ac:inkMkLst>
        </pc:inkChg>
        <pc:inkChg chg="del">
          <ac:chgData name="TAN Mei Yi [Harrisdale Senior High School]" userId="f9f029c9-d743-4d60-9f2c-e74bdec1ab07" providerId="ADAL" clId="{0E81DB02-AEDE-4812-8FCD-08A30A2237BC}" dt="2023-03-02T03:23:24.954" v="147" actId="478"/>
          <ac:inkMkLst>
            <pc:docMk/>
            <pc:sldMk cId="1402098820" sldId="293"/>
            <ac:inkMk id="156" creationId="{00000000-0000-0000-0000-000000000000}"/>
          </ac:inkMkLst>
        </pc:inkChg>
        <pc:inkChg chg="del">
          <ac:chgData name="TAN Mei Yi [Harrisdale Senior High School]" userId="f9f029c9-d743-4d60-9f2c-e74bdec1ab07" providerId="ADAL" clId="{0E81DB02-AEDE-4812-8FCD-08A30A2237BC}" dt="2023-03-02T03:23:24.954" v="147" actId="478"/>
          <ac:inkMkLst>
            <pc:docMk/>
            <pc:sldMk cId="1402098820" sldId="293"/>
            <ac:inkMk id="163" creationId="{00000000-0000-0000-0000-000000000000}"/>
          </ac:inkMkLst>
        </pc:inkChg>
        <pc:inkChg chg="del">
          <ac:chgData name="TAN Mei Yi [Harrisdale Senior High School]" userId="f9f029c9-d743-4d60-9f2c-e74bdec1ab07" providerId="ADAL" clId="{0E81DB02-AEDE-4812-8FCD-08A30A2237BC}" dt="2023-03-02T03:23:24.954" v="147" actId="478"/>
          <ac:inkMkLst>
            <pc:docMk/>
            <pc:sldMk cId="1402098820" sldId="293"/>
            <ac:inkMk id="164" creationId="{00000000-0000-0000-0000-000000000000}"/>
          </ac:inkMkLst>
        </pc:inkChg>
        <pc:inkChg chg="del">
          <ac:chgData name="TAN Mei Yi [Harrisdale Senior High School]" userId="f9f029c9-d743-4d60-9f2c-e74bdec1ab07" providerId="ADAL" clId="{0E81DB02-AEDE-4812-8FCD-08A30A2237BC}" dt="2023-03-02T03:23:24.954" v="147" actId="478"/>
          <ac:inkMkLst>
            <pc:docMk/>
            <pc:sldMk cId="1402098820" sldId="293"/>
            <ac:inkMk id="165" creationId="{00000000-0000-0000-0000-000000000000}"/>
          </ac:inkMkLst>
        </pc:inkChg>
      </pc:sldChg>
      <pc:sldChg chg="add del">
        <pc:chgData name="TAN Mei Yi [Harrisdale Senior High School]" userId="f9f029c9-d743-4d60-9f2c-e74bdec1ab07" providerId="ADAL" clId="{0E81DB02-AEDE-4812-8FCD-08A30A2237BC}" dt="2023-03-02T03:44:26.199" v="746" actId="47"/>
        <pc:sldMkLst>
          <pc:docMk/>
          <pc:sldMk cId="2306695229" sldId="294"/>
        </pc:sldMkLst>
      </pc:sldChg>
      <pc:sldChg chg="add del">
        <pc:chgData name="TAN Mei Yi [Harrisdale Senior High School]" userId="f9f029c9-d743-4d60-9f2c-e74bdec1ab07" providerId="ADAL" clId="{0E81DB02-AEDE-4812-8FCD-08A30A2237BC}" dt="2023-03-02T03:44:26.199" v="746" actId="47"/>
        <pc:sldMkLst>
          <pc:docMk/>
          <pc:sldMk cId="1941661573" sldId="295"/>
        </pc:sldMkLst>
      </pc:sldChg>
      <pc:sldChg chg="add del">
        <pc:chgData name="TAN Mei Yi [Harrisdale Senior High School]" userId="f9f029c9-d743-4d60-9f2c-e74bdec1ab07" providerId="ADAL" clId="{0E81DB02-AEDE-4812-8FCD-08A30A2237BC}" dt="2023-03-02T03:44:26.199" v="746" actId="47"/>
        <pc:sldMkLst>
          <pc:docMk/>
          <pc:sldMk cId="3628839859" sldId="296"/>
        </pc:sldMkLst>
      </pc:sldChg>
      <pc:sldChg chg="add del">
        <pc:chgData name="TAN Mei Yi [Harrisdale Senior High School]" userId="f9f029c9-d743-4d60-9f2c-e74bdec1ab07" providerId="ADAL" clId="{0E81DB02-AEDE-4812-8FCD-08A30A2237BC}" dt="2023-03-02T03:44:26.199" v="746" actId="47"/>
        <pc:sldMkLst>
          <pc:docMk/>
          <pc:sldMk cId="642305762" sldId="297"/>
        </pc:sldMkLst>
      </pc:sldChg>
      <pc:sldChg chg="add del">
        <pc:chgData name="TAN Mei Yi [Harrisdale Senior High School]" userId="f9f029c9-d743-4d60-9f2c-e74bdec1ab07" providerId="ADAL" clId="{0E81DB02-AEDE-4812-8FCD-08A30A2237BC}" dt="2023-03-02T03:44:26.199" v="746" actId="47"/>
        <pc:sldMkLst>
          <pc:docMk/>
          <pc:sldMk cId="979343826" sldId="298"/>
        </pc:sldMkLst>
      </pc:sldChg>
      <pc:sldChg chg="add del">
        <pc:chgData name="TAN Mei Yi [Harrisdale Senior High School]" userId="f9f029c9-d743-4d60-9f2c-e74bdec1ab07" providerId="ADAL" clId="{0E81DB02-AEDE-4812-8FCD-08A30A2237BC}" dt="2023-03-02T03:44:26.199" v="746" actId="47"/>
        <pc:sldMkLst>
          <pc:docMk/>
          <pc:sldMk cId="845327568" sldId="299"/>
        </pc:sldMkLst>
      </pc:sldChg>
      <pc:sldChg chg="del">
        <pc:chgData name="TAN Mei Yi [Harrisdale Senior High School]" userId="f9f029c9-d743-4d60-9f2c-e74bdec1ab07" providerId="ADAL" clId="{0E81DB02-AEDE-4812-8FCD-08A30A2237BC}" dt="2023-03-02T01:33:14.306" v="3" actId="47"/>
        <pc:sldMkLst>
          <pc:docMk/>
          <pc:sldMk cId="329112437" sldId="442"/>
        </pc:sldMkLst>
      </pc:sldChg>
      <pc:sldChg chg="del">
        <pc:chgData name="TAN Mei Yi [Harrisdale Senior High School]" userId="f9f029c9-d743-4d60-9f2c-e74bdec1ab07" providerId="ADAL" clId="{0E81DB02-AEDE-4812-8FCD-08A30A2237BC}" dt="2023-03-02T01:33:14.306" v="3" actId="47"/>
        <pc:sldMkLst>
          <pc:docMk/>
          <pc:sldMk cId="4235649175" sldId="443"/>
        </pc:sldMkLst>
      </pc:sldChg>
      <pc:sldChg chg="del">
        <pc:chgData name="TAN Mei Yi [Harrisdale Senior High School]" userId="f9f029c9-d743-4d60-9f2c-e74bdec1ab07" providerId="ADAL" clId="{0E81DB02-AEDE-4812-8FCD-08A30A2237BC}" dt="2023-03-02T01:33:14.306" v="3" actId="47"/>
        <pc:sldMkLst>
          <pc:docMk/>
          <pc:sldMk cId="2392366133" sldId="453"/>
        </pc:sldMkLst>
      </pc:sldChg>
      <pc:sldChg chg="del">
        <pc:chgData name="TAN Mei Yi [Harrisdale Senior High School]" userId="f9f029c9-d743-4d60-9f2c-e74bdec1ab07" providerId="ADAL" clId="{0E81DB02-AEDE-4812-8FCD-08A30A2237BC}" dt="2023-03-02T01:33:14.306" v="3" actId="47"/>
        <pc:sldMkLst>
          <pc:docMk/>
          <pc:sldMk cId="3629076612" sldId="457"/>
        </pc:sldMkLst>
      </pc:sldChg>
      <pc:sldChg chg="del">
        <pc:chgData name="TAN Mei Yi [Harrisdale Senior High School]" userId="f9f029c9-d743-4d60-9f2c-e74bdec1ab07" providerId="ADAL" clId="{0E81DB02-AEDE-4812-8FCD-08A30A2237BC}" dt="2023-03-02T01:33:14.306" v="3" actId="47"/>
        <pc:sldMkLst>
          <pc:docMk/>
          <pc:sldMk cId="4277406438" sldId="458"/>
        </pc:sldMkLst>
      </pc:sldChg>
      <pc:sldChg chg="del">
        <pc:chgData name="TAN Mei Yi [Harrisdale Senior High School]" userId="f9f029c9-d743-4d60-9f2c-e74bdec1ab07" providerId="ADAL" clId="{0E81DB02-AEDE-4812-8FCD-08A30A2237BC}" dt="2023-03-02T01:33:14.306" v="3" actId="47"/>
        <pc:sldMkLst>
          <pc:docMk/>
          <pc:sldMk cId="1412546243" sldId="459"/>
        </pc:sldMkLst>
      </pc:sldChg>
      <pc:sldChg chg="del">
        <pc:chgData name="TAN Mei Yi [Harrisdale Senior High School]" userId="f9f029c9-d743-4d60-9f2c-e74bdec1ab07" providerId="ADAL" clId="{0E81DB02-AEDE-4812-8FCD-08A30A2237BC}" dt="2023-03-02T01:33:14.306" v="3" actId="47"/>
        <pc:sldMkLst>
          <pc:docMk/>
          <pc:sldMk cId="1898548170" sldId="460"/>
        </pc:sldMkLst>
      </pc:sldChg>
      <pc:sldChg chg="del">
        <pc:chgData name="TAN Mei Yi [Harrisdale Senior High School]" userId="f9f029c9-d743-4d60-9f2c-e74bdec1ab07" providerId="ADAL" clId="{0E81DB02-AEDE-4812-8FCD-08A30A2237BC}" dt="2023-03-02T01:33:14.306" v="3" actId="47"/>
        <pc:sldMkLst>
          <pc:docMk/>
          <pc:sldMk cId="1616900629" sldId="461"/>
        </pc:sldMkLst>
      </pc:sldChg>
      <pc:sldChg chg="del">
        <pc:chgData name="TAN Mei Yi [Harrisdale Senior High School]" userId="f9f029c9-d743-4d60-9f2c-e74bdec1ab07" providerId="ADAL" clId="{0E81DB02-AEDE-4812-8FCD-08A30A2237BC}" dt="2023-03-02T01:33:14.306" v="3" actId="47"/>
        <pc:sldMkLst>
          <pc:docMk/>
          <pc:sldMk cId="21022590" sldId="462"/>
        </pc:sldMkLst>
      </pc:sldChg>
      <pc:sldChg chg="del">
        <pc:chgData name="TAN Mei Yi [Harrisdale Senior High School]" userId="f9f029c9-d743-4d60-9f2c-e74bdec1ab07" providerId="ADAL" clId="{0E81DB02-AEDE-4812-8FCD-08A30A2237BC}" dt="2023-03-02T01:33:14.306" v="3" actId="47"/>
        <pc:sldMkLst>
          <pc:docMk/>
          <pc:sldMk cId="3067833419" sldId="463"/>
        </pc:sldMkLst>
      </pc:sldChg>
      <pc:sldChg chg="del">
        <pc:chgData name="TAN Mei Yi [Harrisdale Senior High School]" userId="f9f029c9-d743-4d60-9f2c-e74bdec1ab07" providerId="ADAL" clId="{0E81DB02-AEDE-4812-8FCD-08A30A2237BC}" dt="2023-03-02T01:33:14.306" v="3" actId="47"/>
        <pc:sldMkLst>
          <pc:docMk/>
          <pc:sldMk cId="1008355428" sldId="464"/>
        </pc:sldMkLst>
      </pc:sldChg>
      <pc:sldChg chg="del">
        <pc:chgData name="TAN Mei Yi [Harrisdale Senior High School]" userId="f9f029c9-d743-4d60-9f2c-e74bdec1ab07" providerId="ADAL" clId="{0E81DB02-AEDE-4812-8FCD-08A30A2237BC}" dt="2023-03-02T01:33:14.306" v="3" actId="47"/>
        <pc:sldMkLst>
          <pc:docMk/>
          <pc:sldMk cId="2070731035" sldId="465"/>
        </pc:sldMkLst>
      </pc:sldChg>
      <pc:sldChg chg="del">
        <pc:chgData name="TAN Mei Yi [Harrisdale Senior High School]" userId="f9f029c9-d743-4d60-9f2c-e74bdec1ab07" providerId="ADAL" clId="{0E81DB02-AEDE-4812-8FCD-08A30A2237BC}" dt="2023-03-02T01:33:14.306" v="3" actId="47"/>
        <pc:sldMkLst>
          <pc:docMk/>
          <pc:sldMk cId="3822272902" sldId="466"/>
        </pc:sldMkLst>
      </pc:sldChg>
      <pc:sldChg chg="del">
        <pc:chgData name="TAN Mei Yi [Harrisdale Senior High School]" userId="f9f029c9-d743-4d60-9f2c-e74bdec1ab07" providerId="ADAL" clId="{0E81DB02-AEDE-4812-8FCD-08A30A2237BC}" dt="2023-03-02T01:33:14.306" v="3" actId="47"/>
        <pc:sldMkLst>
          <pc:docMk/>
          <pc:sldMk cId="4252660933" sldId="468"/>
        </pc:sldMkLst>
      </pc:sldChg>
      <pc:sldChg chg="del">
        <pc:chgData name="TAN Mei Yi [Harrisdale Senior High School]" userId="f9f029c9-d743-4d60-9f2c-e74bdec1ab07" providerId="ADAL" clId="{0E81DB02-AEDE-4812-8FCD-08A30A2237BC}" dt="2023-03-02T01:33:14.306" v="3" actId="47"/>
        <pc:sldMkLst>
          <pc:docMk/>
          <pc:sldMk cId="2085520564" sldId="469"/>
        </pc:sldMkLst>
      </pc:sldChg>
      <pc:sldChg chg="del">
        <pc:chgData name="TAN Mei Yi [Harrisdale Senior High School]" userId="f9f029c9-d743-4d60-9f2c-e74bdec1ab07" providerId="ADAL" clId="{0E81DB02-AEDE-4812-8FCD-08A30A2237BC}" dt="2023-03-02T01:33:14.306" v="3" actId="47"/>
        <pc:sldMkLst>
          <pc:docMk/>
          <pc:sldMk cId="3580074278" sldId="470"/>
        </pc:sldMkLst>
      </pc:sldChg>
      <pc:sldChg chg="del">
        <pc:chgData name="TAN Mei Yi [Harrisdale Senior High School]" userId="f9f029c9-d743-4d60-9f2c-e74bdec1ab07" providerId="ADAL" clId="{0E81DB02-AEDE-4812-8FCD-08A30A2237BC}" dt="2023-03-02T01:33:14.306" v="3" actId="47"/>
        <pc:sldMkLst>
          <pc:docMk/>
          <pc:sldMk cId="3513768391" sldId="471"/>
        </pc:sldMkLst>
      </pc:sldChg>
      <pc:sldChg chg="del">
        <pc:chgData name="TAN Mei Yi [Harrisdale Senior High School]" userId="f9f029c9-d743-4d60-9f2c-e74bdec1ab07" providerId="ADAL" clId="{0E81DB02-AEDE-4812-8FCD-08A30A2237BC}" dt="2023-03-02T01:33:14.306" v="3" actId="47"/>
        <pc:sldMkLst>
          <pc:docMk/>
          <pc:sldMk cId="2996820454" sldId="472"/>
        </pc:sldMkLst>
      </pc:sldChg>
      <pc:sldChg chg="del">
        <pc:chgData name="TAN Mei Yi [Harrisdale Senior High School]" userId="f9f029c9-d743-4d60-9f2c-e74bdec1ab07" providerId="ADAL" clId="{0E81DB02-AEDE-4812-8FCD-08A30A2237BC}" dt="2023-03-02T01:33:14.306" v="3" actId="47"/>
        <pc:sldMkLst>
          <pc:docMk/>
          <pc:sldMk cId="2927223525" sldId="474"/>
        </pc:sldMkLst>
      </pc:sldChg>
      <pc:sldChg chg="del">
        <pc:chgData name="TAN Mei Yi [Harrisdale Senior High School]" userId="f9f029c9-d743-4d60-9f2c-e74bdec1ab07" providerId="ADAL" clId="{0E81DB02-AEDE-4812-8FCD-08A30A2237BC}" dt="2023-03-02T01:33:14.306" v="3" actId="47"/>
        <pc:sldMkLst>
          <pc:docMk/>
          <pc:sldMk cId="3421285151" sldId="475"/>
        </pc:sldMkLst>
      </pc:sldChg>
      <pc:sldChg chg="del">
        <pc:chgData name="TAN Mei Yi [Harrisdale Senior High School]" userId="f9f029c9-d743-4d60-9f2c-e74bdec1ab07" providerId="ADAL" clId="{0E81DB02-AEDE-4812-8FCD-08A30A2237BC}" dt="2023-03-02T01:33:14.306" v="3" actId="47"/>
        <pc:sldMkLst>
          <pc:docMk/>
          <pc:sldMk cId="2052746198" sldId="476"/>
        </pc:sldMkLst>
      </pc:sldChg>
      <pc:sldMasterChg chg="delSldLayout">
        <pc:chgData name="TAN Mei Yi [Harrisdale Senior High School]" userId="f9f029c9-d743-4d60-9f2c-e74bdec1ab07" providerId="ADAL" clId="{0E81DB02-AEDE-4812-8FCD-08A30A2237BC}" dt="2023-03-02T01:33:14.306" v="3" actId="47"/>
        <pc:sldMasterMkLst>
          <pc:docMk/>
          <pc:sldMasterMk cId="3957524511" sldId="2147483648"/>
        </pc:sldMasterMkLst>
        <pc:sldLayoutChg chg="del">
          <pc:chgData name="TAN Mei Yi [Harrisdale Senior High School]" userId="f9f029c9-d743-4d60-9f2c-e74bdec1ab07" providerId="ADAL" clId="{0E81DB02-AEDE-4812-8FCD-08A30A2237BC}" dt="2023-03-02T01:33:14.306" v="3" actId="47"/>
          <pc:sldLayoutMkLst>
            <pc:docMk/>
            <pc:sldMasterMk cId="3957524511" sldId="2147483648"/>
            <pc:sldLayoutMk cId="2451826033" sldId="2147483663"/>
          </pc:sldLayoutMkLst>
        </pc:sldLayoutChg>
      </pc:sldMasterChg>
    </pc:docChg>
  </pc:docChgLst>
  <pc:docChgLst>
    <pc:chgData name="TAN Mei Yi [Harrisdale Senior High School]" userId="f9f029c9-d743-4d60-9f2c-e74bdec1ab07" providerId="ADAL" clId="{852031B6-0B84-407F-A52B-054735AE8AC5}"/>
    <pc:docChg chg="undo custSel addSld delSld modSld">
      <pc:chgData name="TAN Mei Yi [Harrisdale Senior High School]" userId="f9f029c9-d743-4d60-9f2c-e74bdec1ab07" providerId="ADAL" clId="{852031B6-0B84-407F-A52B-054735AE8AC5}" dt="2023-05-19T02:26:59.866" v="3332" actId="20577"/>
      <pc:docMkLst>
        <pc:docMk/>
      </pc:docMkLst>
      <pc:sldChg chg="del">
        <pc:chgData name="TAN Mei Yi [Harrisdale Senior High School]" userId="f9f029c9-d743-4d60-9f2c-e74bdec1ab07" providerId="ADAL" clId="{852031B6-0B84-407F-A52B-054735AE8AC5}" dt="2023-05-19T00:25:24.334" v="465" actId="47"/>
        <pc:sldMkLst>
          <pc:docMk/>
          <pc:sldMk cId="3037864218" sldId="257"/>
        </pc:sldMkLst>
      </pc:sldChg>
      <pc:sldChg chg="del">
        <pc:chgData name="TAN Mei Yi [Harrisdale Senior High School]" userId="f9f029c9-d743-4d60-9f2c-e74bdec1ab07" providerId="ADAL" clId="{852031B6-0B84-407F-A52B-054735AE8AC5}" dt="2023-05-19T00:25:26.446" v="466" actId="47"/>
        <pc:sldMkLst>
          <pc:docMk/>
          <pc:sldMk cId="2920466248" sldId="258"/>
        </pc:sldMkLst>
      </pc:sldChg>
      <pc:sldChg chg="add del">
        <pc:chgData name="TAN Mei Yi [Harrisdale Senior High School]" userId="f9f029c9-d743-4d60-9f2c-e74bdec1ab07" providerId="ADAL" clId="{852031B6-0B84-407F-A52B-054735AE8AC5}" dt="2023-05-19T00:44:26.361" v="719" actId="47"/>
        <pc:sldMkLst>
          <pc:docMk/>
          <pc:sldMk cId="1533042153" sldId="259"/>
        </pc:sldMkLst>
      </pc:sldChg>
      <pc:sldChg chg="del">
        <pc:chgData name="TAN Mei Yi [Harrisdale Senior High School]" userId="f9f029c9-d743-4d60-9f2c-e74bdec1ab07" providerId="ADAL" clId="{852031B6-0B84-407F-A52B-054735AE8AC5}" dt="2023-05-19T00:25:58.899" v="475" actId="2696"/>
        <pc:sldMkLst>
          <pc:docMk/>
          <pc:sldMk cId="1877691218" sldId="259"/>
        </pc:sldMkLst>
      </pc:sldChg>
      <pc:sldChg chg="del">
        <pc:chgData name="TAN Mei Yi [Harrisdale Senior High School]" userId="f9f029c9-d743-4d60-9f2c-e74bdec1ab07" providerId="ADAL" clId="{852031B6-0B84-407F-A52B-054735AE8AC5}" dt="2023-05-19T00:25:42.556" v="472" actId="47"/>
        <pc:sldMkLst>
          <pc:docMk/>
          <pc:sldMk cId="2474131926" sldId="260"/>
        </pc:sldMkLst>
      </pc:sldChg>
      <pc:sldChg chg="del">
        <pc:chgData name="TAN Mei Yi [Harrisdale Senior High School]" userId="f9f029c9-d743-4d60-9f2c-e74bdec1ab07" providerId="ADAL" clId="{852031B6-0B84-407F-A52B-054735AE8AC5}" dt="2023-05-19T00:25:44.991" v="473" actId="47"/>
        <pc:sldMkLst>
          <pc:docMk/>
          <pc:sldMk cId="1687086788" sldId="261"/>
        </pc:sldMkLst>
      </pc:sldChg>
      <pc:sldChg chg="del">
        <pc:chgData name="TAN Mei Yi [Harrisdale Senior High School]" userId="f9f029c9-d743-4d60-9f2c-e74bdec1ab07" providerId="ADAL" clId="{852031B6-0B84-407F-A52B-054735AE8AC5}" dt="2023-05-19T00:25:58.899" v="475" actId="2696"/>
        <pc:sldMkLst>
          <pc:docMk/>
          <pc:sldMk cId="1614448363" sldId="262"/>
        </pc:sldMkLst>
      </pc:sldChg>
      <pc:sldChg chg="add del">
        <pc:chgData name="TAN Mei Yi [Harrisdale Senior High School]" userId="f9f029c9-d743-4d60-9f2c-e74bdec1ab07" providerId="ADAL" clId="{852031B6-0B84-407F-A52B-054735AE8AC5}" dt="2023-05-19T00:44:26.361" v="719" actId="47"/>
        <pc:sldMkLst>
          <pc:docMk/>
          <pc:sldMk cId="3558024861" sldId="262"/>
        </pc:sldMkLst>
      </pc:sldChg>
      <pc:sldChg chg="del">
        <pc:chgData name="TAN Mei Yi [Harrisdale Senior High School]" userId="f9f029c9-d743-4d60-9f2c-e74bdec1ab07" providerId="ADAL" clId="{852031B6-0B84-407F-A52B-054735AE8AC5}" dt="2023-05-19T00:25:35.505" v="470" actId="47"/>
        <pc:sldMkLst>
          <pc:docMk/>
          <pc:sldMk cId="1792094988" sldId="263"/>
        </pc:sldMkLst>
      </pc:sldChg>
      <pc:sldChg chg="del">
        <pc:chgData name="TAN Mei Yi [Harrisdale Senior High School]" userId="f9f029c9-d743-4d60-9f2c-e74bdec1ab07" providerId="ADAL" clId="{852031B6-0B84-407F-A52B-054735AE8AC5}" dt="2023-05-19T00:25:31.938" v="468" actId="47"/>
        <pc:sldMkLst>
          <pc:docMk/>
          <pc:sldMk cId="1411576514" sldId="264"/>
        </pc:sldMkLst>
      </pc:sldChg>
      <pc:sldChg chg="del">
        <pc:chgData name="TAN Mei Yi [Harrisdale Senior High School]" userId="f9f029c9-d743-4d60-9f2c-e74bdec1ab07" providerId="ADAL" clId="{852031B6-0B84-407F-A52B-054735AE8AC5}" dt="2023-05-19T00:25:53.253" v="474" actId="47"/>
        <pc:sldMkLst>
          <pc:docMk/>
          <pc:sldMk cId="658558154" sldId="265"/>
        </pc:sldMkLst>
      </pc:sldChg>
      <pc:sldChg chg="del">
        <pc:chgData name="TAN Mei Yi [Harrisdale Senior High School]" userId="f9f029c9-d743-4d60-9f2c-e74bdec1ab07" providerId="ADAL" clId="{852031B6-0B84-407F-A52B-054735AE8AC5}" dt="2023-05-19T00:25:53.253" v="474" actId="47"/>
        <pc:sldMkLst>
          <pc:docMk/>
          <pc:sldMk cId="2107905157" sldId="268"/>
        </pc:sldMkLst>
      </pc:sldChg>
      <pc:sldChg chg="modSp mod">
        <pc:chgData name="TAN Mei Yi [Harrisdale Senior High School]" userId="f9f029c9-d743-4d60-9f2c-e74bdec1ab07" providerId="ADAL" clId="{852031B6-0B84-407F-A52B-054735AE8AC5}" dt="2023-05-19T02:26:59.866" v="3332" actId="20577"/>
        <pc:sldMkLst>
          <pc:docMk/>
          <pc:sldMk cId="3000480193" sldId="288"/>
        </pc:sldMkLst>
        <pc:spChg chg="mod">
          <ac:chgData name="TAN Mei Yi [Harrisdale Senior High School]" userId="f9f029c9-d743-4d60-9f2c-e74bdec1ab07" providerId="ADAL" clId="{852031B6-0B84-407F-A52B-054735AE8AC5}" dt="2023-05-19T02:26:59.866" v="3332" actId="20577"/>
          <ac:spMkLst>
            <pc:docMk/>
            <pc:sldMk cId="3000480193" sldId="288"/>
            <ac:spMk id="5" creationId="{00000000-0000-0000-0000-000000000000}"/>
          </ac:spMkLst>
        </pc:spChg>
      </pc:sldChg>
      <pc:sldChg chg="modSp mod">
        <pc:chgData name="TAN Mei Yi [Harrisdale Senior High School]" userId="f9f029c9-d743-4d60-9f2c-e74bdec1ab07" providerId="ADAL" clId="{852031B6-0B84-407F-A52B-054735AE8AC5}" dt="2023-05-19T00:09:22.229" v="356" actId="20577"/>
        <pc:sldMkLst>
          <pc:docMk/>
          <pc:sldMk cId="2226349418" sldId="292"/>
        </pc:sldMkLst>
        <pc:spChg chg="mod">
          <ac:chgData name="TAN Mei Yi [Harrisdale Senior High School]" userId="f9f029c9-d743-4d60-9f2c-e74bdec1ab07" providerId="ADAL" clId="{852031B6-0B84-407F-A52B-054735AE8AC5}" dt="2023-05-19T00:09:22.229" v="356" actId="20577"/>
          <ac:spMkLst>
            <pc:docMk/>
            <pc:sldMk cId="2226349418" sldId="292"/>
            <ac:spMk id="21" creationId="{8E7845BC-DC72-44E1-BABF-6AFB4DC3022D}"/>
          </ac:spMkLst>
        </pc:spChg>
        <pc:spChg chg="mod">
          <ac:chgData name="TAN Mei Yi [Harrisdale Senior High School]" userId="f9f029c9-d743-4d60-9f2c-e74bdec1ab07" providerId="ADAL" clId="{852031B6-0B84-407F-A52B-054735AE8AC5}" dt="2023-05-19T00:08:43.271" v="257" actId="1076"/>
          <ac:spMkLst>
            <pc:docMk/>
            <pc:sldMk cId="2226349418" sldId="292"/>
            <ac:spMk id="22" creationId="{046BE2BE-401B-43B6-9F59-E6AE635E14BD}"/>
          </ac:spMkLst>
        </pc:spChg>
      </pc:sldChg>
      <pc:sldChg chg="del">
        <pc:chgData name="TAN Mei Yi [Harrisdale Senior High School]" userId="f9f029c9-d743-4d60-9f2c-e74bdec1ab07" providerId="ADAL" clId="{852031B6-0B84-407F-A52B-054735AE8AC5}" dt="2023-05-19T00:25:29.107" v="467" actId="47"/>
        <pc:sldMkLst>
          <pc:docMk/>
          <pc:sldMk cId="1773869733" sldId="317"/>
        </pc:sldMkLst>
      </pc:sldChg>
      <pc:sldChg chg="del">
        <pc:chgData name="TAN Mei Yi [Harrisdale Senior High School]" userId="f9f029c9-d743-4d60-9f2c-e74bdec1ab07" providerId="ADAL" clId="{852031B6-0B84-407F-A52B-054735AE8AC5}" dt="2023-05-19T00:25:33.633" v="469" actId="47"/>
        <pc:sldMkLst>
          <pc:docMk/>
          <pc:sldMk cId="3205503026" sldId="318"/>
        </pc:sldMkLst>
      </pc:sldChg>
      <pc:sldChg chg="del">
        <pc:chgData name="TAN Mei Yi [Harrisdale Senior High School]" userId="f9f029c9-d743-4d60-9f2c-e74bdec1ab07" providerId="ADAL" clId="{852031B6-0B84-407F-A52B-054735AE8AC5}" dt="2023-05-19T00:25:37.258" v="471" actId="47"/>
        <pc:sldMkLst>
          <pc:docMk/>
          <pc:sldMk cId="3537713335" sldId="319"/>
        </pc:sldMkLst>
      </pc:sldChg>
      <pc:sldChg chg="add del">
        <pc:chgData name="TAN Mei Yi [Harrisdale Senior High School]" userId="f9f029c9-d743-4d60-9f2c-e74bdec1ab07" providerId="ADAL" clId="{852031B6-0B84-407F-A52B-054735AE8AC5}" dt="2023-05-19T00:44:26.361" v="719" actId="47"/>
        <pc:sldMkLst>
          <pc:docMk/>
          <pc:sldMk cId="165316538" sldId="320"/>
        </pc:sldMkLst>
      </pc:sldChg>
      <pc:sldChg chg="del">
        <pc:chgData name="TAN Mei Yi [Harrisdale Senior High School]" userId="f9f029c9-d743-4d60-9f2c-e74bdec1ab07" providerId="ADAL" clId="{852031B6-0B84-407F-A52B-054735AE8AC5}" dt="2023-05-19T00:25:58.899" v="475" actId="2696"/>
        <pc:sldMkLst>
          <pc:docMk/>
          <pc:sldMk cId="3503087137" sldId="320"/>
        </pc:sldMkLst>
      </pc:sldChg>
      <pc:sldChg chg="del">
        <pc:chgData name="TAN Mei Yi [Harrisdale Senior High School]" userId="f9f029c9-d743-4d60-9f2c-e74bdec1ab07" providerId="ADAL" clId="{852031B6-0B84-407F-A52B-054735AE8AC5}" dt="2023-05-19T00:25:53.253" v="474" actId="47"/>
        <pc:sldMkLst>
          <pc:docMk/>
          <pc:sldMk cId="3778216161" sldId="321"/>
        </pc:sldMkLst>
      </pc:sldChg>
      <pc:sldChg chg="del">
        <pc:chgData name="TAN Mei Yi [Harrisdale Senior High School]" userId="f9f029c9-d743-4d60-9f2c-e74bdec1ab07" providerId="ADAL" clId="{852031B6-0B84-407F-A52B-054735AE8AC5}" dt="2023-05-19T00:25:53.253" v="474" actId="47"/>
        <pc:sldMkLst>
          <pc:docMk/>
          <pc:sldMk cId="3841833187" sldId="322"/>
        </pc:sldMkLst>
      </pc:sldChg>
      <pc:sldChg chg="del">
        <pc:chgData name="TAN Mei Yi [Harrisdale Senior High School]" userId="f9f029c9-d743-4d60-9f2c-e74bdec1ab07" providerId="ADAL" clId="{852031B6-0B84-407F-A52B-054735AE8AC5}" dt="2023-05-19T00:25:53.253" v="474" actId="47"/>
        <pc:sldMkLst>
          <pc:docMk/>
          <pc:sldMk cId="66020086" sldId="323"/>
        </pc:sldMkLst>
      </pc:sldChg>
      <pc:sldChg chg="del">
        <pc:chgData name="TAN Mei Yi [Harrisdale Senior High School]" userId="f9f029c9-d743-4d60-9f2c-e74bdec1ab07" providerId="ADAL" clId="{852031B6-0B84-407F-A52B-054735AE8AC5}" dt="2023-05-19T00:25:53.253" v="474" actId="47"/>
        <pc:sldMkLst>
          <pc:docMk/>
          <pc:sldMk cId="275857428" sldId="324"/>
        </pc:sldMkLst>
      </pc:sldChg>
      <pc:sldChg chg="del">
        <pc:chgData name="TAN Mei Yi [Harrisdale Senior High School]" userId="f9f029c9-d743-4d60-9f2c-e74bdec1ab07" providerId="ADAL" clId="{852031B6-0B84-407F-A52B-054735AE8AC5}" dt="2023-05-19T00:25:53.253" v="474" actId="47"/>
        <pc:sldMkLst>
          <pc:docMk/>
          <pc:sldMk cId="3269088832" sldId="325"/>
        </pc:sldMkLst>
      </pc:sldChg>
      <pc:sldChg chg="del">
        <pc:chgData name="TAN Mei Yi [Harrisdale Senior High School]" userId="f9f029c9-d743-4d60-9f2c-e74bdec1ab07" providerId="ADAL" clId="{852031B6-0B84-407F-A52B-054735AE8AC5}" dt="2023-05-19T00:25:53.253" v="474" actId="47"/>
        <pc:sldMkLst>
          <pc:docMk/>
          <pc:sldMk cId="3549203776" sldId="326"/>
        </pc:sldMkLst>
      </pc:sldChg>
      <pc:sldChg chg="del">
        <pc:chgData name="TAN Mei Yi [Harrisdale Senior High School]" userId="f9f029c9-d743-4d60-9f2c-e74bdec1ab07" providerId="ADAL" clId="{852031B6-0B84-407F-A52B-054735AE8AC5}" dt="2023-05-19T00:25:53.253" v="474" actId="47"/>
        <pc:sldMkLst>
          <pc:docMk/>
          <pc:sldMk cId="297438224" sldId="327"/>
        </pc:sldMkLst>
      </pc:sldChg>
      <pc:sldChg chg="addSp delSp modSp add mod modAnim">
        <pc:chgData name="TAN Mei Yi [Harrisdale Senior High School]" userId="f9f029c9-d743-4d60-9f2c-e74bdec1ab07" providerId="ADAL" clId="{852031B6-0B84-407F-A52B-054735AE8AC5}" dt="2023-05-19T01:09:17.838" v="847"/>
        <pc:sldMkLst>
          <pc:docMk/>
          <pc:sldMk cId="1753222144" sldId="328"/>
        </pc:sldMkLst>
        <pc:spChg chg="mod">
          <ac:chgData name="TAN Mei Yi [Harrisdale Senior High School]" userId="f9f029c9-d743-4d60-9f2c-e74bdec1ab07" providerId="ADAL" clId="{852031B6-0B84-407F-A52B-054735AE8AC5}" dt="2023-05-19T01:03:51.386" v="828" actId="113"/>
          <ac:spMkLst>
            <pc:docMk/>
            <pc:sldMk cId="1753222144" sldId="328"/>
            <ac:spMk id="3" creationId="{00000000-0000-0000-0000-000000000000}"/>
          </ac:spMkLst>
        </pc:spChg>
        <pc:spChg chg="add del">
          <ac:chgData name="TAN Mei Yi [Harrisdale Senior High School]" userId="f9f029c9-d743-4d60-9f2c-e74bdec1ab07" providerId="ADAL" clId="{852031B6-0B84-407F-A52B-054735AE8AC5}" dt="2023-05-19T01:03:56.593" v="830" actId="22"/>
          <ac:spMkLst>
            <pc:docMk/>
            <pc:sldMk cId="1753222144" sldId="328"/>
            <ac:spMk id="4" creationId="{F32EDF5D-BB94-5BAB-4109-73CE6C729CB2}"/>
          </ac:spMkLst>
        </pc:spChg>
        <pc:spChg chg="mod">
          <ac:chgData name="TAN Mei Yi [Harrisdale Senior High School]" userId="f9f029c9-d743-4d60-9f2c-e74bdec1ab07" providerId="ADAL" clId="{852031B6-0B84-407F-A52B-054735AE8AC5}" dt="2023-05-19T00:12:53.122" v="358" actId="207"/>
          <ac:spMkLst>
            <pc:docMk/>
            <pc:sldMk cId="1753222144" sldId="328"/>
            <ac:spMk id="6" creationId="{79EC3517-C783-4B17-8028-E41A2676D2C0}"/>
          </ac:spMkLst>
        </pc:spChg>
      </pc:sldChg>
      <pc:sldChg chg="addSp modSp add mod modAnim">
        <pc:chgData name="TAN Mei Yi [Harrisdale Senior High School]" userId="f9f029c9-d743-4d60-9f2c-e74bdec1ab07" providerId="ADAL" clId="{852031B6-0B84-407F-A52B-054735AE8AC5}" dt="2023-05-19T01:13:16.740" v="958"/>
        <pc:sldMkLst>
          <pc:docMk/>
          <pc:sldMk cId="3107942937" sldId="329"/>
        </pc:sldMkLst>
        <pc:spChg chg="mod">
          <ac:chgData name="TAN Mei Yi [Harrisdale Senior High School]" userId="f9f029c9-d743-4d60-9f2c-e74bdec1ab07" providerId="ADAL" clId="{852031B6-0B84-407F-A52B-054735AE8AC5}" dt="2023-05-19T01:12:41.363" v="952" actId="403"/>
          <ac:spMkLst>
            <pc:docMk/>
            <pc:sldMk cId="3107942937" sldId="329"/>
            <ac:spMk id="3" creationId="{00000000-0000-0000-0000-000000000000}"/>
          </ac:spMkLst>
        </pc:spChg>
        <pc:spChg chg="mod">
          <ac:chgData name="TAN Mei Yi [Harrisdale Senior High School]" userId="f9f029c9-d743-4d60-9f2c-e74bdec1ab07" providerId="ADAL" clId="{852031B6-0B84-407F-A52B-054735AE8AC5}" dt="2023-05-19T01:09:45.139" v="864" actId="20577"/>
          <ac:spMkLst>
            <pc:docMk/>
            <pc:sldMk cId="3107942937" sldId="329"/>
            <ac:spMk id="6" creationId="{85D6F470-3C91-4091-B3FE-F39351BEEA05}"/>
          </ac:spMkLst>
        </pc:spChg>
        <pc:grpChg chg="mod">
          <ac:chgData name="TAN Mei Yi [Harrisdale Senior High School]" userId="f9f029c9-d743-4d60-9f2c-e74bdec1ab07" providerId="ADAL" clId="{852031B6-0B84-407F-A52B-054735AE8AC5}" dt="2023-05-19T01:13:03.738" v="957"/>
          <ac:grpSpMkLst>
            <pc:docMk/>
            <pc:sldMk cId="3107942937" sldId="329"/>
            <ac:grpSpMk id="8" creationId="{E34D19F0-5450-996E-0876-17D169588F3C}"/>
          </ac:grpSpMkLst>
        </pc:grpChg>
        <pc:grpChg chg="mod">
          <ac:chgData name="TAN Mei Yi [Harrisdale Senior High School]" userId="f9f029c9-d743-4d60-9f2c-e74bdec1ab07" providerId="ADAL" clId="{852031B6-0B84-407F-A52B-054735AE8AC5}" dt="2023-05-19T01:13:03.738" v="957"/>
          <ac:grpSpMkLst>
            <pc:docMk/>
            <pc:sldMk cId="3107942937" sldId="329"/>
            <ac:grpSpMk id="9" creationId="{87F20492-A392-8F58-94DF-EC2F6F220FDD}"/>
          </ac:grpSpMkLst>
        </pc:grpChg>
        <pc:inkChg chg="add mod">
          <ac:chgData name="TAN Mei Yi [Harrisdale Senior High School]" userId="f9f029c9-d743-4d60-9f2c-e74bdec1ab07" providerId="ADAL" clId="{852031B6-0B84-407F-A52B-054735AE8AC5}" dt="2023-05-19T01:13:03.738" v="957"/>
          <ac:inkMkLst>
            <pc:docMk/>
            <pc:sldMk cId="3107942937" sldId="329"/>
            <ac:inkMk id="2" creationId="{C7EAA4E8-DFF8-3EA7-4CF7-7330B03F84E7}"/>
          </ac:inkMkLst>
        </pc:inkChg>
        <pc:inkChg chg="add mod">
          <ac:chgData name="TAN Mei Yi [Harrisdale Senior High School]" userId="f9f029c9-d743-4d60-9f2c-e74bdec1ab07" providerId="ADAL" clId="{852031B6-0B84-407F-A52B-054735AE8AC5}" dt="2023-05-19T01:13:03.738" v="957"/>
          <ac:inkMkLst>
            <pc:docMk/>
            <pc:sldMk cId="3107942937" sldId="329"/>
            <ac:inkMk id="4" creationId="{C3F94EDB-5C39-7F3D-6B57-21C7904A6B97}"/>
          </ac:inkMkLst>
        </pc:inkChg>
        <pc:inkChg chg="add mod">
          <ac:chgData name="TAN Mei Yi [Harrisdale Senior High School]" userId="f9f029c9-d743-4d60-9f2c-e74bdec1ab07" providerId="ADAL" clId="{852031B6-0B84-407F-A52B-054735AE8AC5}" dt="2023-05-19T01:13:03.738" v="957"/>
          <ac:inkMkLst>
            <pc:docMk/>
            <pc:sldMk cId="3107942937" sldId="329"/>
            <ac:inkMk id="5" creationId="{38DC0B7C-9036-6E81-E88B-C33720D00B54}"/>
          </ac:inkMkLst>
        </pc:inkChg>
        <pc:inkChg chg="add mod">
          <ac:chgData name="TAN Mei Yi [Harrisdale Senior High School]" userId="f9f029c9-d743-4d60-9f2c-e74bdec1ab07" providerId="ADAL" clId="{852031B6-0B84-407F-A52B-054735AE8AC5}" dt="2023-05-19T01:13:03.738" v="957"/>
          <ac:inkMkLst>
            <pc:docMk/>
            <pc:sldMk cId="3107942937" sldId="329"/>
            <ac:inkMk id="7" creationId="{C9874CBA-DB8C-503B-C374-EDC622DA7169}"/>
          </ac:inkMkLst>
        </pc:inkChg>
      </pc:sldChg>
      <pc:sldChg chg="addSp delSp modSp add mod modAnim">
        <pc:chgData name="TAN Mei Yi [Harrisdale Senior High School]" userId="f9f029c9-d743-4d60-9f2c-e74bdec1ab07" providerId="ADAL" clId="{852031B6-0B84-407F-A52B-054735AE8AC5}" dt="2023-05-19T01:16:58.477" v="1146"/>
        <pc:sldMkLst>
          <pc:docMk/>
          <pc:sldMk cId="3013727065" sldId="330"/>
        </pc:sldMkLst>
        <pc:spChg chg="add mod">
          <ac:chgData name="TAN Mei Yi [Harrisdale Senior High School]" userId="f9f029c9-d743-4d60-9f2c-e74bdec1ab07" providerId="ADAL" clId="{852031B6-0B84-407F-A52B-054735AE8AC5}" dt="2023-05-19T00:13:12.128" v="361"/>
          <ac:spMkLst>
            <pc:docMk/>
            <pc:sldMk cId="3013727065" sldId="330"/>
            <ac:spMk id="2" creationId="{0A0DC0FD-84C5-AB7F-59B7-88B82BBCFCF6}"/>
          </ac:spMkLst>
        </pc:spChg>
        <pc:spChg chg="mod">
          <ac:chgData name="TAN Mei Yi [Harrisdale Senior High School]" userId="f9f029c9-d743-4d60-9f2c-e74bdec1ab07" providerId="ADAL" clId="{852031B6-0B84-407F-A52B-054735AE8AC5}" dt="2023-05-19T01:16:50.511" v="1144"/>
          <ac:spMkLst>
            <pc:docMk/>
            <pc:sldMk cId="3013727065" sldId="330"/>
            <ac:spMk id="3" creationId="{00000000-0000-0000-0000-000000000000}"/>
          </ac:spMkLst>
        </pc:spChg>
        <pc:spChg chg="del">
          <ac:chgData name="TAN Mei Yi [Harrisdale Senior High School]" userId="f9f029c9-d743-4d60-9f2c-e74bdec1ab07" providerId="ADAL" clId="{852031B6-0B84-407F-A52B-054735AE8AC5}" dt="2023-05-19T00:13:11.925" v="360" actId="478"/>
          <ac:spMkLst>
            <pc:docMk/>
            <pc:sldMk cId="3013727065" sldId="330"/>
            <ac:spMk id="6" creationId="{020CFDB5-1954-4901-82E9-61EA804168F5}"/>
          </ac:spMkLst>
        </pc:spChg>
      </pc:sldChg>
      <pc:sldChg chg="addSp delSp modSp add mod modAnim">
        <pc:chgData name="TAN Mei Yi [Harrisdale Senior High School]" userId="f9f029c9-d743-4d60-9f2c-e74bdec1ab07" providerId="ADAL" clId="{852031B6-0B84-407F-A52B-054735AE8AC5}" dt="2023-05-19T01:32:39.194" v="1312"/>
        <pc:sldMkLst>
          <pc:docMk/>
          <pc:sldMk cId="2247586646" sldId="331"/>
        </pc:sldMkLst>
        <pc:spChg chg="add mod">
          <ac:chgData name="TAN Mei Yi [Harrisdale Senior High School]" userId="f9f029c9-d743-4d60-9f2c-e74bdec1ab07" providerId="ADAL" clId="{852031B6-0B84-407F-A52B-054735AE8AC5}" dt="2023-05-19T00:13:16.563" v="363"/>
          <ac:spMkLst>
            <pc:docMk/>
            <pc:sldMk cId="2247586646" sldId="331"/>
            <ac:spMk id="2" creationId="{6E627610-6F65-7590-4BAB-28659D4E7599}"/>
          </ac:spMkLst>
        </pc:spChg>
        <pc:spChg chg="mod">
          <ac:chgData name="TAN Mei Yi [Harrisdale Senior High School]" userId="f9f029c9-d743-4d60-9f2c-e74bdec1ab07" providerId="ADAL" clId="{852031B6-0B84-407F-A52B-054735AE8AC5}" dt="2023-05-19T01:31:28.285" v="1309" actId="20577"/>
          <ac:spMkLst>
            <pc:docMk/>
            <pc:sldMk cId="2247586646" sldId="331"/>
            <ac:spMk id="3" creationId="{00000000-0000-0000-0000-000000000000}"/>
          </ac:spMkLst>
        </pc:spChg>
        <pc:spChg chg="mod">
          <ac:chgData name="TAN Mei Yi [Harrisdale Senior High School]" userId="f9f029c9-d743-4d60-9f2c-e74bdec1ab07" providerId="ADAL" clId="{852031B6-0B84-407F-A52B-054735AE8AC5}" dt="2023-05-19T01:20:28.467" v="1297" actId="20577"/>
          <ac:spMkLst>
            <pc:docMk/>
            <pc:sldMk cId="2247586646" sldId="331"/>
            <ac:spMk id="4" creationId="{00000000-0000-0000-0000-000000000000}"/>
          </ac:spMkLst>
        </pc:spChg>
        <pc:spChg chg="del">
          <ac:chgData name="TAN Mei Yi [Harrisdale Senior High School]" userId="f9f029c9-d743-4d60-9f2c-e74bdec1ab07" providerId="ADAL" clId="{852031B6-0B84-407F-A52B-054735AE8AC5}" dt="2023-05-19T00:13:16.172" v="362" actId="478"/>
          <ac:spMkLst>
            <pc:docMk/>
            <pc:sldMk cId="2247586646" sldId="331"/>
            <ac:spMk id="7" creationId="{9D8BDB83-C532-4C26-94C0-1649B3358147}"/>
          </ac:spMkLst>
        </pc:spChg>
      </pc:sldChg>
      <pc:sldChg chg="addSp delSp modSp add mod modAnim">
        <pc:chgData name="TAN Mei Yi [Harrisdale Senior High School]" userId="f9f029c9-d743-4d60-9f2c-e74bdec1ab07" providerId="ADAL" clId="{852031B6-0B84-407F-A52B-054735AE8AC5}" dt="2023-05-19T01:34:48.838" v="1378" actId="114"/>
        <pc:sldMkLst>
          <pc:docMk/>
          <pc:sldMk cId="3432313464" sldId="332"/>
        </pc:sldMkLst>
        <pc:spChg chg="add mod">
          <ac:chgData name="TAN Mei Yi [Harrisdale Senior High School]" userId="f9f029c9-d743-4d60-9f2c-e74bdec1ab07" providerId="ADAL" clId="{852031B6-0B84-407F-A52B-054735AE8AC5}" dt="2023-05-19T00:13:22.109" v="365"/>
          <ac:spMkLst>
            <pc:docMk/>
            <pc:sldMk cId="3432313464" sldId="332"/>
            <ac:spMk id="2" creationId="{8D59B748-1D5A-2221-9416-0FE1EA0796DD}"/>
          </ac:spMkLst>
        </pc:spChg>
        <pc:spChg chg="mod">
          <ac:chgData name="TAN Mei Yi [Harrisdale Senior High School]" userId="f9f029c9-d743-4d60-9f2c-e74bdec1ab07" providerId="ADAL" clId="{852031B6-0B84-407F-A52B-054735AE8AC5}" dt="2023-05-19T01:33:54.584" v="1361" actId="20577"/>
          <ac:spMkLst>
            <pc:docMk/>
            <pc:sldMk cId="3432313464" sldId="332"/>
            <ac:spMk id="3" creationId="{00000000-0000-0000-0000-000000000000}"/>
          </ac:spMkLst>
        </pc:spChg>
        <pc:spChg chg="mod">
          <ac:chgData name="TAN Mei Yi [Harrisdale Senior High School]" userId="f9f029c9-d743-4d60-9f2c-e74bdec1ab07" providerId="ADAL" clId="{852031B6-0B84-407F-A52B-054735AE8AC5}" dt="2023-05-19T01:34:25.453" v="1373" actId="114"/>
          <ac:spMkLst>
            <pc:docMk/>
            <pc:sldMk cId="3432313464" sldId="332"/>
            <ac:spMk id="4" creationId="{00000000-0000-0000-0000-000000000000}"/>
          </ac:spMkLst>
        </pc:spChg>
        <pc:spChg chg="mod">
          <ac:chgData name="TAN Mei Yi [Harrisdale Senior High School]" userId="f9f029c9-d743-4d60-9f2c-e74bdec1ab07" providerId="ADAL" clId="{852031B6-0B84-407F-A52B-054735AE8AC5}" dt="2023-05-19T01:34:35.469" v="1376" actId="114"/>
          <ac:spMkLst>
            <pc:docMk/>
            <pc:sldMk cId="3432313464" sldId="332"/>
            <ac:spMk id="5" creationId="{AAF184DC-0BFF-8EC1-3C9C-86D56EBDCC4F}"/>
          </ac:spMkLst>
        </pc:spChg>
        <pc:spChg chg="mod">
          <ac:chgData name="TAN Mei Yi [Harrisdale Senior High School]" userId="f9f029c9-d743-4d60-9f2c-e74bdec1ab07" providerId="ADAL" clId="{852031B6-0B84-407F-A52B-054735AE8AC5}" dt="2023-05-19T01:34:43.693" v="1377" actId="114"/>
          <ac:spMkLst>
            <pc:docMk/>
            <pc:sldMk cId="3432313464" sldId="332"/>
            <ac:spMk id="6" creationId="{827188B0-6C24-3AFA-733D-887C9F56C7BE}"/>
          </ac:spMkLst>
        </pc:spChg>
        <pc:spChg chg="del">
          <ac:chgData name="TAN Mei Yi [Harrisdale Senior High School]" userId="f9f029c9-d743-4d60-9f2c-e74bdec1ab07" providerId="ADAL" clId="{852031B6-0B84-407F-A52B-054735AE8AC5}" dt="2023-05-19T00:13:21.676" v="364" actId="478"/>
          <ac:spMkLst>
            <pc:docMk/>
            <pc:sldMk cId="3432313464" sldId="332"/>
            <ac:spMk id="7" creationId="{9D8BDB83-C532-4C26-94C0-1649B3358147}"/>
          </ac:spMkLst>
        </pc:spChg>
        <pc:spChg chg="mod">
          <ac:chgData name="TAN Mei Yi [Harrisdale Senior High School]" userId="f9f029c9-d743-4d60-9f2c-e74bdec1ab07" providerId="ADAL" clId="{852031B6-0B84-407F-A52B-054735AE8AC5}" dt="2023-05-19T01:34:43.693" v="1377" actId="114"/>
          <ac:spMkLst>
            <pc:docMk/>
            <pc:sldMk cId="3432313464" sldId="332"/>
            <ac:spMk id="8" creationId="{FEA5452F-181C-6C30-4528-1D470BF37D35}"/>
          </ac:spMkLst>
        </pc:spChg>
        <pc:spChg chg="mod">
          <ac:chgData name="TAN Mei Yi [Harrisdale Senior High School]" userId="f9f029c9-d743-4d60-9f2c-e74bdec1ab07" providerId="ADAL" clId="{852031B6-0B84-407F-A52B-054735AE8AC5}" dt="2023-05-19T01:34:48.838" v="1378" actId="114"/>
          <ac:spMkLst>
            <pc:docMk/>
            <pc:sldMk cId="3432313464" sldId="332"/>
            <ac:spMk id="9" creationId="{60208F7A-5A4A-C39F-52BD-2431A424AC30}"/>
          </ac:spMkLst>
        </pc:spChg>
        <pc:spChg chg="mod">
          <ac:chgData name="TAN Mei Yi [Harrisdale Senior High School]" userId="f9f029c9-d743-4d60-9f2c-e74bdec1ab07" providerId="ADAL" clId="{852031B6-0B84-407F-A52B-054735AE8AC5}" dt="2023-05-19T01:34:48.838" v="1378" actId="114"/>
          <ac:spMkLst>
            <pc:docMk/>
            <pc:sldMk cId="3432313464" sldId="332"/>
            <ac:spMk id="10" creationId="{0E542C80-6136-9CFD-2AD8-3B3FCC1C310F}"/>
          </ac:spMkLst>
        </pc:spChg>
        <pc:spChg chg="mod">
          <ac:chgData name="TAN Mei Yi [Harrisdale Senior High School]" userId="f9f029c9-d743-4d60-9f2c-e74bdec1ab07" providerId="ADAL" clId="{852031B6-0B84-407F-A52B-054735AE8AC5}" dt="2023-05-19T01:34:48.838" v="1378" actId="114"/>
          <ac:spMkLst>
            <pc:docMk/>
            <pc:sldMk cId="3432313464" sldId="332"/>
            <ac:spMk id="11" creationId="{D4F960CD-F2FE-2298-6950-64DBFD12D703}"/>
          </ac:spMkLst>
        </pc:spChg>
        <pc:spChg chg="mod">
          <ac:chgData name="TAN Mei Yi [Harrisdale Senior High School]" userId="f9f029c9-d743-4d60-9f2c-e74bdec1ab07" providerId="ADAL" clId="{852031B6-0B84-407F-A52B-054735AE8AC5}" dt="2023-05-19T01:34:48.838" v="1378" actId="114"/>
          <ac:spMkLst>
            <pc:docMk/>
            <pc:sldMk cId="3432313464" sldId="332"/>
            <ac:spMk id="12" creationId="{2EABE43C-8E99-ED85-C895-BFEF4B8AC57D}"/>
          </ac:spMkLst>
        </pc:spChg>
      </pc:sldChg>
      <pc:sldChg chg="addSp delSp modSp add mod modAnim">
        <pc:chgData name="TAN Mei Yi [Harrisdale Senior High School]" userId="f9f029c9-d743-4d60-9f2c-e74bdec1ab07" providerId="ADAL" clId="{852031B6-0B84-407F-A52B-054735AE8AC5}" dt="2023-05-19T01:38:22.663" v="1431" actId="1076"/>
        <pc:sldMkLst>
          <pc:docMk/>
          <pc:sldMk cId="1182118295" sldId="333"/>
        </pc:sldMkLst>
        <pc:spChg chg="add mod">
          <ac:chgData name="TAN Mei Yi [Harrisdale Senior High School]" userId="f9f029c9-d743-4d60-9f2c-e74bdec1ab07" providerId="ADAL" clId="{852031B6-0B84-407F-A52B-054735AE8AC5}" dt="2023-05-19T00:25:10.338" v="448"/>
          <ac:spMkLst>
            <pc:docMk/>
            <pc:sldMk cId="1182118295" sldId="333"/>
            <ac:spMk id="2" creationId="{D7C03138-3F72-8FE9-A9DF-0C8B7CBA726E}"/>
          </ac:spMkLst>
        </pc:spChg>
        <pc:spChg chg="mod">
          <ac:chgData name="TAN Mei Yi [Harrisdale Senior High School]" userId="f9f029c9-d743-4d60-9f2c-e74bdec1ab07" providerId="ADAL" clId="{852031B6-0B84-407F-A52B-054735AE8AC5}" dt="2023-05-19T01:37:57.910" v="1426" actId="20577"/>
          <ac:spMkLst>
            <pc:docMk/>
            <pc:sldMk cId="1182118295" sldId="333"/>
            <ac:spMk id="3" creationId="{00000000-0000-0000-0000-000000000000}"/>
          </ac:spMkLst>
        </pc:spChg>
        <pc:spChg chg="mod">
          <ac:chgData name="TAN Mei Yi [Harrisdale Senior High School]" userId="f9f029c9-d743-4d60-9f2c-e74bdec1ab07" providerId="ADAL" clId="{852031B6-0B84-407F-A52B-054735AE8AC5}" dt="2023-05-19T01:38:22.663" v="1431" actId="1076"/>
          <ac:spMkLst>
            <pc:docMk/>
            <pc:sldMk cId="1182118295" sldId="333"/>
            <ac:spMk id="4" creationId="{00000000-0000-0000-0000-000000000000}"/>
          </ac:spMkLst>
        </pc:spChg>
        <pc:spChg chg="del">
          <ac:chgData name="TAN Mei Yi [Harrisdale Senior High School]" userId="f9f029c9-d743-4d60-9f2c-e74bdec1ab07" providerId="ADAL" clId="{852031B6-0B84-407F-A52B-054735AE8AC5}" dt="2023-05-19T00:25:09.962" v="447" actId="478"/>
          <ac:spMkLst>
            <pc:docMk/>
            <pc:sldMk cId="1182118295" sldId="333"/>
            <ac:spMk id="7" creationId="{58725D49-5125-4112-BC49-FD62F27F9943}"/>
          </ac:spMkLst>
        </pc:spChg>
      </pc:sldChg>
      <pc:sldChg chg="addSp delSp modSp add mod delAnim modAnim">
        <pc:chgData name="TAN Mei Yi [Harrisdale Senior High School]" userId="f9f029c9-d743-4d60-9f2c-e74bdec1ab07" providerId="ADAL" clId="{852031B6-0B84-407F-A52B-054735AE8AC5}" dt="2023-05-19T02:26:53.303" v="3326"/>
        <pc:sldMkLst>
          <pc:docMk/>
          <pc:sldMk cId="465792230" sldId="334"/>
        </pc:sldMkLst>
        <pc:spChg chg="add mod">
          <ac:chgData name="TAN Mei Yi [Harrisdale Senior High School]" userId="f9f029c9-d743-4d60-9f2c-e74bdec1ab07" providerId="ADAL" clId="{852031B6-0B84-407F-A52B-054735AE8AC5}" dt="2023-05-19T02:19:40.939" v="2995" actId="1076"/>
          <ac:spMkLst>
            <pc:docMk/>
            <pc:sldMk cId="465792230" sldId="334"/>
            <ac:spMk id="2" creationId="{1B9650F2-FE15-969F-FCBC-9FD0D055188E}"/>
          </ac:spMkLst>
        </pc:spChg>
        <pc:spChg chg="mod">
          <ac:chgData name="TAN Mei Yi [Harrisdale Senior High School]" userId="f9f029c9-d743-4d60-9f2c-e74bdec1ab07" providerId="ADAL" clId="{852031B6-0B84-407F-A52B-054735AE8AC5}" dt="2023-05-19T02:23:23.001" v="3213" actId="27636"/>
          <ac:spMkLst>
            <pc:docMk/>
            <pc:sldMk cId="465792230" sldId="334"/>
            <ac:spMk id="3" creationId="{84F23582-ED0F-485F-981C-3A1F809DC0CF}"/>
          </ac:spMkLst>
        </pc:spChg>
        <pc:spChg chg="mod">
          <ac:chgData name="TAN Mei Yi [Harrisdale Senior High School]" userId="f9f029c9-d743-4d60-9f2c-e74bdec1ab07" providerId="ADAL" clId="{852031B6-0B84-407F-A52B-054735AE8AC5}" dt="2023-05-19T00:25:19.737" v="464" actId="207"/>
          <ac:spMkLst>
            <pc:docMk/>
            <pc:sldMk cId="465792230" sldId="334"/>
            <ac:spMk id="4" creationId="{3F9BD477-D0CD-4525-92F4-3E0D3D79F24D}"/>
          </ac:spMkLst>
        </pc:spChg>
        <pc:spChg chg="add mod">
          <ac:chgData name="TAN Mei Yi [Harrisdale Senior High School]" userId="f9f029c9-d743-4d60-9f2c-e74bdec1ab07" providerId="ADAL" clId="{852031B6-0B84-407F-A52B-054735AE8AC5}" dt="2023-05-19T02:20:13.032" v="3042" actId="1076"/>
          <ac:spMkLst>
            <pc:docMk/>
            <pc:sldMk cId="465792230" sldId="334"/>
            <ac:spMk id="6" creationId="{14582F44-6C72-0923-9920-BDE6BFFC11C5}"/>
          </ac:spMkLst>
        </pc:spChg>
        <pc:spChg chg="add mod">
          <ac:chgData name="TAN Mei Yi [Harrisdale Senior High School]" userId="f9f029c9-d743-4d60-9f2c-e74bdec1ab07" providerId="ADAL" clId="{852031B6-0B84-407F-A52B-054735AE8AC5}" dt="2023-05-19T02:20:57.016" v="3084" actId="1076"/>
          <ac:spMkLst>
            <pc:docMk/>
            <pc:sldMk cId="465792230" sldId="334"/>
            <ac:spMk id="7" creationId="{EC7F9F2F-B3DC-001A-DEE9-7A42209034F2}"/>
          </ac:spMkLst>
        </pc:spChg>
        <pc:spChg chg="add mod">
          <ac:chgData name="TAN Mei Yi [Harrisdale Senior High School]" userId="f9f029c9-d743-4d60-9f2c-e74bdec1ab07" providerId="ADAL" clId="{852031B6-0B84-407F-A52B-054735AE8AC5}" dt="2023-05-19T02:21:10.664" v="3105" actId="1076"/>
          <ac:spMkLst>
            <pc:docMk/>
            <pc:sldMk cId="465792230" sldId="334"/>
            <ac:spMk id="8" creationId="{224E07CD-0477-0784-0948-55F60BC33848}"/>
          </ac:spMkLst>
        </pc:spChg>
        <pc:spChg chg="add mod">
          <ac:chgData name="TAN Mei Yi [Harrisdale Senior High School]" userId="f9f029c9-d743-4d60-9f2c-e74bdec1ab07" providerId="ADAL" clId="{852031B6-0B84-407F-A52B-054735AE8AC5}" dt="2023-05-19T02:21:29.430" v="3122" actId="20577"/>
          <ac:spMkLst>
            <pc:docMk/>
            <pc:sldMk cId="465792230" sldId="334"/>
            <ac:spMk id="9" creationId="{01106C4F-70C3-A4A1-7867-530D4541D061}"/>
          </ac:spMkLst>
        </pc:spChg>
        <pc:spChg chg="add mod">
          <ac:chgData name="TAN Mei Yi [Harrisdale Senior High School]" userId="f9f029c9-d743-4d60-9f2c-e74bdec1ab07" providerId="ADAL" clId="{852031B6-0B84-407F-A52B-054735AE8AC5}" dt="2023-05-19T02:21:46.748" v="3143" actId="20577"/>
          <ac:spMkLst>
            <pc:docMk/>
            <pc:sldMk cId="465792230" sldId="334"/>
            <ac:spMk id="10" creationId="{639713E8-E910-06F6-75DE-612A2F074F6E}"/>
          </ac:spMkLst>
        </pc:spChg>
        <pc:spChg chg="add mod">
          <ac:chgData name="TAN Mei Yi [Harrisdale Senior High School]" userId="f9f029c9-d743-4d60-9f2c-e74bdec1ab07" providerId="ADAL" clId="{852031B6-0B84-407F-A52B-054735AE8AC5}" dt="2023-05-19T02:22:00.446" v="3154" actId="27636"/>
          <ac:spMkLst>
            <pc:docMk/>
            <pc:sldMk cId="465792230" sldId="334"/>
            <ac:spMk id="11" creationId="{8C02C4E0-3239-069A-7C5C-685D330AB032}"/>
          </ac:spMkLst>
        </pc:spChg>
        <pc:spChg chg="add mod">
          <ac:chgData name="TAN Mei Yi [Harrisdale Senior High School]" userId="f9f029c9-d743-4d60-9f2c-e74bdec1ab07" providerId="ADAL" clId="{852031B6-0B84-407F-A52B-054735AE8AC5}" dt="2023-05-19T02:22:30.772" v="3168" actId="1076"/>
          <ac:spMkLst>
            <pc:docMk/>
            <pc:sldMk cId="465792230" sldId="334"/>
            <ac:spMk id="12" creationId="{32BC051B-503E-416D-8465-A4F677846218}"/>
          </ac:spMkLst>
        </pc:spChg>
        <pc:spChg chg="add mod">
          <ac:chgData name="TAN Mei Yi [Harrisdale Senior High School]" userId="f9f029c9-d743-4d60-9f2c-e74bdec1ab07" providerId="ADAL" clId="{852031B6-0B84-407F-A52B-054735AE8AC5}" dt="2023-05-19T02:22:36.774" v="3172" actId="20577"/>
          <ac:spMkLst>
            <pc:docMk/>
            <pc:sldMk cId="465792230" sldId="334"/>
            <ac:spMk id="13" creationId="{8EEA1EF2-813A-DFEC-4C32-A5E2D37F190B}"/>
          </ac:spMkLst>
        </pc:spChg>
        <pc:spChg chg="add mod">
          <ac:chgData name="TAN Mei Yi [Harrisdale Senior High School]" userId="f9f029c9-d743-4d60-9f2c-e74bdec1ab07" providerId="ADAL" clId="{852031B6-0B84-407F-A52B-054735AE8AC5}" dt="2023-05-19T02:22:57.534" v="3198" actId="27636"/>
          <ac:spMkLst>
            <pc:docMk/>
            <pc:sldMk cId="465792230" sldId="334"/>
            <ac:spMk id="14" creationId="{6B0BAF47-490A-D638-1EBE-52E96DE290E9}"/>
          </ac:spMkLst>
        </pc:spChg>
        <pc:spChg chg="add mod">
          <ac:chgData name="TAN Mei Yi [Harrisdale Senior High School]" userId="f9f029c9-d743-4d60-9f2c-e74bdec1ab07" providerId="ADAL" clId="{852031B6-0B84-407F-A52B-054735AE8AC5}" dt="2023-05-19T02:23:15.346" v="3211" actId="20577"/>
          <ac:spMkLst>
            <pc:docMk/>
            <pc:sldMk cId="465792230" sldId="334"/>
            <ac:spMk id="15" creationId="{78F910F0-4263-960D-A3D9-6FFC0D7344FA}"/>
          </ac:spMkLst>
        </pc:spChg>
        <pc:spChg chg="add mod">
          <ac:chgData name="TAN Mei Yi [Harrisdale Senior High School]" userId="f9f029c9-d743-4d60-9f2c-e74bdec1ab07" providerId="ADAL" clId="{852031B6-0B84-407F-A52B-054735AE8AC5}" dt="2023-05-19T02:23:48.044" v="3235" actId="20577"/>
          <ac:spMkLst>
            <pc:docMk/>
            <pc:sldMk cId="465792230" sldId="334"/>
            <ac:spMk id="16" creationId="{5B403E75-1152-F4A6-A647-FAA217374282}"/>
          </ac:spMkLst>
        </pc:spChg>
        <pc:spChg chg="add mod">
          <ac:chgData name="TAN Mei Yi [Harrisdale Senior High School]" userId="f9f029c9-d743-4d60-9f2c-e74bdec1ab07" providerId="ADAL" clId="{852031B6-0B84-407F-A52B-054735AE8AC5}" dt="2023-05-19T02:24:11.278" v="3247" actId="1076"/>
          <ac:spMkLst>
            <pc:docMk/>
            <pc:sldMk cId="465792230" sldId="334"/>
            <ac:spMk id="17" creationId="{BDBA12B9-4FC1-4F4C-E6E5-31ED19AE770E}"/>
          </ac:spMkLst>
        </pc:spChg>
        <pc:spChg chg="add mod">
          <ac:chgData name="TAN Mei Yi [Harrisdale Senior High School]" userId="f9f029c9-d743-4d60-9f2c-e74bdec1ab07" providerId="ADAL" clId="{852031B6-0B84-407F-A52B-054735AE8AC5}" dt="2023-05-19T02:24:48.571" v="3262" actId="20577"/>
          <ac:spMkLst>
            <pc:docMk/>
            <pc:sldMk cId="465792230" sldId="334"/>
            <ac:spMk id="18" creationId="{7FC2DB55-3E82-87D4-262F-1CFF0455F61E}"/>
          </ac:spMkLst>
        </pc:spChg>
        <pc:spChg chg="add mod">
          <ac:chgData name="TAN Mei Yi [Harrisdale Senior High School]" userId="f9f029c9-d743-4d60-9f2c-e74bdec1ab07" providerId="ADAL" clId="{852031B6-0B84-407F-A52B-054735AE8AC5}" dt="2023-05-19T02:24:56.206" v="3264" actId="1076"/>
          <ac:spMkLst>
            <pc:docMk/>
            <pc:sldMk cId="465792230" sldId="334"/>
            <ac:spMk id="19" creationId="{2EA75E3D-FEEA-2489-466B-97F8147DDDA3}"/>
          </ac:spMkLst>
        </pc:spChg>
        <pc:grpChg chg="del mod">
          <ac:chgData name="TAN Mei Yi [Harrisdale Senior High School]" userId="f9f029c9-d743-4d60-9f2c-e74bdec1ab07" providerId="ADAL" clId="{852031B6-0B84-407F-A52B-054735AE8AC5}" dt="2023-05-19T02:26:01.311" v="3295"/>
          <ac:grpSpMkLst>
            <pc:docMk/>
            <pc:sldMk cId="465792230" sldId="334"/>
            <ac:grpSpMk id="35" creationId="{B13B0895-519C-B2CC-B0B3-DF4CE0400843}"/>
          </ac:grpSpMkLst>
        </pc:grpChg>
        <pc:grpChg chg="del mod">
          <ac:chgData name="TAN Mei Yi [Harrisdale Senior High School]" userId="f9f029c9-d743-4d60-9f2c-e74bdec1ab07" providerId="ADAL" clId="{852031B6-0B84-407F-A52B-054735AE8AC5}" dt="2023-05-19T02:26:03.465" v="3298"/>
          <ac:grpSpMkLst>
            <pc:docMk/>
            <pc:sldMk cId="465792230" sldId="334"/>
            <ac:grpSpMk id="38" creationId="{ACEB597D-3871-ECCB-DAEE-7872EADC47F3}"/>
          </ac:grpSpMkLst>
        </pc:grpChg>
        <pc:grpChg chg="del mod">
          <ac:chgData name="TAN Mei Yi [Harrisdale Senior High School]" userId="f9f029c9-d743-4d60-9f2c-e74bdec1ab07" providerId="ADAL" clId="{852031B6-0B84-407F-A52B-054735AE8AC5}" dt="2023-05-19T02:26:30.538" v="3315" actId="478"/>
          <ac:grpSpMkLst>
            <pc:docMk/>
            <pc:sldMk cId="465792230" sldId="334"/>
            <ac:grpSpMk id="41" creationId="{5E6BE796-A757-5239-8860-302D92C88729}"/>
          </ac:grpSpMkLst>
        </pc:grpChg>
        <pc:grpChg chg="mod">
          <ac:chgData name="TAN Mei Yi [Harrisdale Senior High School]" userId="f9f029c9-d743-4d60-9f2c-e74bdec1ab07" providerId="ADAL" clId="{852031B6-0B84-407F-A52B-054735AE8AC5}" dt="2023-05-19T02:26:18.556" v="3306"/>
          <ac:grpSpMkLst>
            <pc:docMk/>
            <pc:sldMk cId="465792230" sldId="334"/>
            <ac:grpSpMk id="49" creationId="{7ACBBB31-D1AD-F9F5-0EBB-31C3EE765A57}"/>
          </ac:grpSpMkLst>
        </pc:grpChg>
        <pc:grpChg chg="mod">
          <ac:chgData name="TAN Mei Yi [Harrisdale Senior High School]" userId="f9f029c9-d743-4d60-9f2c-e74bdec1ab07" providerId="ADAL" clId="{852031B6-0B84-407F-A52B-054735AE8AC5}" dt="2023-05-19T02:26:43.082" v="3324"/>
          <ac:grpSpMkLst>
            <pc:docMk/>
            <pc:sldMk cId="465792230" sldId="334"/>
            <ac:grpSpMk id="58" creationId="{A608D53E-DE4A-901B-0A1E-780F571200AD}"/>
          </ac:grpSpMkLst>
        </pc:grpChg>
        <pc:grpChg chg="mod">
          <ac:chgData name="TAN Mei Yi [Harrisdale Senior High School]" userId="f9f029c9-d743-4d60-9f2c-e74bdec1ab07" providerId="ADAL" clId="{852031B6-0B84-407F-A52B-054735AE8AC5}" dt="2023-05-19T02:26:43.082" v="3324"/>
          <ac:grpSpMkLst>
            <pc:docMk/>
            <pc:sldMk cId="465792230" sldId="334"/>
            <ac:grpSpMk id="59" creationId="{4978B3F3-A178-52D6-4881-2E0EFBBBBB6B}"/>
          </ac:grpSpMkLst>
        </pc:grpChg>
        <pc:picChg chg="del">
          <ac:chgData name="TAN Mei Yi [Harrisdale Senior High School]" userId="f9f029c9-d743-4d60-9f2c-e74bdec1ab07" providerId="ADAL" clId="{852031B6-0B84-407F-A52B-054735AE8AC5}" dt="2023-05-19T02:18:39.782" v="2941" actId="478"/>
          <ac:picMkLst>
            <pc:docMk/>
            <pc:sldMk cId="465792230" sldId="334"/>
            <ac:picMk id="5" creationId="{F20EBECA-AE32-46A6-8343-63567F2586C6}"/>
          </ac:picMkLst>
        </pc:picChg>
        <pc:inkChg chg="add del">
          <ac:chgData name="TAN Mei Yi [Harrisdale Senior High School]" userId="f9f029c9-d743-4d60-9f2c-e74bdec1ab07" providerId="ADAL" clId="{852031B6-0B84-407F-A52B-054735AE8AC5}" dt="2023-05-19T02:25:44.972" v="3277"/>
          <ac:inkMkLst>
            <pc:docMk/>
            <pc:sldMk cId="465792230" sldId="334"/>
            <ac:inkMk id="20" creationId="{5FA3FA76-4BA6-AAC4-E8B4-285E6ADC01D4}"/>
          </ac:inkMkLst>
        </pc:inkChg>
        <pc:inkChg chg="add del">
          <ac:chgData name="TAN Mei Yi [Harrisdale Senior High School]" userId="f9f029c9-d743-4d60-9f2c-e74bdec1ab07" providerId="ADAL" clId="{852031B6-0B84-407F-A52B-054735AE8AC5}" dt="2023-05-19T02:25:52.932" v="3282"/>
          <ac:inkMkLst>
            <pc:docMk/>
            <pc:sldMk cId="465792230" sldId="334"/>
            <ac:inkMk id="21" creationId="{F449C6B0-2C0F-1592-8DE1-6D5DBA7A0122}"/>
          </ac:inkMkLst>
        </pc:inkChg>
        <pc:inkChg chg="add del">
          <ac:chgData name="TAN Mei Yi [Harrisdale Senior High School]" userId="f9f029c9-d743-4d60-9f2c-e74bdec1ab07" providerId="ADAL" clId="{852031B6-0B84-407F-A52B-054735AE8AC5}" dt="2023-05-19T02:25:52.933" v="3288"/>
          <ac:inkMkLst>
            <pc:docMk/>
            <pc:sldMk cId="465792230" sldId="334"/>
            <ac:inkMk id="22" creationId="{A4A7F747-4C37-5968-D803-11A31C96CD73}"/>
          </ac:inkMkLst>
        </pc:inkChg>
        <pc:inkChg chg="add del">
          <ac:chgData name="TAN Mei Yi [Harrisdale Senior High School]" userId="f9f029c9-d743-4d60-9f2c-e74bdec1ab07" providerId="ADAL" clId="{852031B6-0B84-407F-A52B-054735AE8AC5}" dt="2023-05-19T02:25:52.932" v="3283"/>
          <ac:inkMkLst>
            <pc:docMk/>
            <pc:sldMk cId="465792230" sldId="334"/>
            <ac:inkMk id="23" creationId="{7A611472-48A5-2F4D-27D2-4D8ACF2DC548}"/>
          </ac:inkMkLst>
        </pc:inkChg>
        <pc:inkChg chg="add del">
          <ac:chgData name="TAN Mei Yi [Harrisdale Senior High School]" userId="f9f029c9-d743-4d60-9f2c-e74bdec1ab07" providerId="ADAL" clId="{852031B6-0B84-407F-A52B-054735AE8AC5}" dt="2023-05-19T02:25:52.933" v="3286"/>
          <ac:inkMkLst>
            <pc:docMk/>
            <pc:sldMk cId="465792230" sldId="334"/>
            <ac:inkMk id="24" creationId="{C0C55D01-78D4-F0D8-5E56-7E4DE96DE7A0}"/>
          </ac:inkMkLst>
        </pc:inkChg>
        <pc:inkChg chg="add del">
          <ac:chgData name="TAN Mei Yi [Harrisdale Senior High School]" userId="f9f029c9-d743-4d60-9f2c-e74bdec1ab07" providerId="ADAL" clId="{852031B6-0B84-407F-A52B-054735AE8AC5}" dt="2023-05-19T02:25:52.931" v="3279"/>
          <ac:inkMkLst>
            <pc:docMk/>
            <pc:sldMk cId="465792230" sldId="334"/>
            <ac:inkMk id="25" creationId="{B9C08B51-E42E-6145-2CCF-19A007BF69F7}"/>
          </ac:inkMkLst>
        </pc:inkChg>
        <pc:inkChg chg="add del">
          <ac:chgData name="TAN Mei Yi [Harrisdale Senior High School]" userId="f9f029c9-d743-4d60-9f2c-e74bdec1ab07" providerId="ADAL" clId="{852031B6-0B84-407F-A52B-054735AE8AC5}" dt="2023-05-19T02:25:52.931" v="3280"/>
          <ac:inkMkLst>
            <pc:docMk/>
            <pc:sldMk cId="465792230" sldId="334"/>
            <ac:inkMk id="26" creationId="{50E20807-EBF0-CF41-7026-C03367D544CA}"/>
          </ac:inkMkLst>
        </pc:inkChg>
        <pc:inkChg chg="add del">
          <ac:chgData name="TAN Mei Yi [Harrisdale Senior High School]" userId="f9f029c9-d743-4d60-9f2c-e74bdec1ab07" providerId="ADAL" clId="{852031B6-0B84-407F-A52B-054735AE8AC5}" dt="2023-05-19T02:25:52.931" v="3281"/>
          <ac:inkMkLst>
            <pc:docMk/>
            <pc:sldMk cId="465792230" sldId="334"/>
            <ac:inkMk id="27" creationId="{B975C50E-B4B0-0866-4506-CFC7531B1EB4}"/>
          </ac:inkMkLst>
        </pc:inkChg>
        <pc:inkChg chg="add del">
          <ac:chgData name="TAN Mei Yi [Harrisdale Senior High School]" userId="f9f029c9-d743-4d60-9f2c-e74bdec1ab07" providerId="ADAL" clId="{852031B6-0B84-407F-A52B-054735AE8AC5}" dt="2023-05-19T02:25:52.933" v="3287"/>
          <ac:inkMkLst>
            <pc:docMk/>
            <pc:sldMk cId="465792230" sldId="334"/>
            <ac:inkMk id="28" creationId="{E5237639-A19B-EDC7-C2BD-71363545CE2A}"/>
          </ac:inkMkLst>
        </pc:inkChg>
        <pc:inkChg chg="add del">
          <ac:chgData name="TAN Mei Yi [Harrisdale Senior High School]" userId="f9f029c9-d743-4d60-9f2c-e74bdec1ab07" providerId="ADAL" clId="{852031B6-0B84-407F-A52B-054735AE8AC5}" dt="2023-05-19T02:25:52.932" v="3285"/>
          <ac:inkMkLst>
            <pc:docMk/>
            <pc:sldMk cId="465792230" sldId="334"/>
            <ac:inkMk id="29" creationId="{F72916ED-A163-24D9-0B0F-F5F8CC6B93ED}"/>
          </ac:inkMkLst>
        </pc:inkChg>
        <pc:inkChg chg="add del">
          <ac:chgData name="TAN Mei Yi [Harrisdale Senior High School]" userId="f9f029c9-d743-4d60-9f2c-e74bdec1ab07" providerId="ADAL" clId="{852031B6-0B84-407F-A52B-054735AE8AC5}" dt="2023-05-19T02:25:52.930" v="3278"/>
          <ac:inkMkLst>
            <pc:docMk/>
            <pc:sldMk cId="465792230" sldId="334"/>
            <ac:inkMk id="30" creationId="{2D6D6CFD-D8BF-37E7-A934-7D9A1FCADA5C}"/>
          </ac:inkMkLst>
        </pc:inkChg>
        <pc:inkChg chg="add del">
          <ac:chgData name="TAN Mei Yi [Harrisdale Senior High School]" userId="f9f029c9-d743-4d60-9f2c-e74bdec1ab07" providerId="ADAL" clId="{852031B6-0B84-407F-A52B-054735AE8AC5}" dt="2023-05-19T02:25:52.932" v="3284"/>
          <ac:inkMkLst>
            <pc:docMk/>
            <pc:sldMk cId="465792230" sldId="334"/>
            <ac:inkMk id="31" creationId="{584D8439-8FDC-F03A-BD7E-4BF85FD11DD7}"/>
          </ac:inkMkLst>
        </pc:inkChg>
        <pc:inkChg chg="add del mod">
          <ac:chgData name="TAN Mei Yi [Harrisdale Senior High School]" userId="f9f029c9-d743-4d60-9f2c-e74bdec1ab07" providerId="ADAL" clId="{852031B6-0B84-407F-A52B-054735AE8AC5}" dt="2023-05-19T02:26:23.524" v="3308"/>
          <ac:inkMkLst>
            <pc:docMk/>
            <pc:sldMk cId="465792230" sldId="334"/>
            <ac:inkMk id="32" creationId="{5F07E5D0-A186-57EF-E10E-9F2BFB0AC8B0}"/>
          </ac:inkMkLst>
        </pc:inkChg>
        <pc:inkChg chg="add mod">
          <ac:chgData name="TAN Mei Yi [Harrisdale Senior High School]" userId="f9f029c9-d743-4d60-9f2c-e74bdec1ab07" providerId="ADAL" clId="{852031B6-0B84-407F-A52B-054735AE8AC5}" dt="2023-05-19T02:26:27.903" v="3314"/>
          <ac:inkMkLst>
            <pc:docMk/>
            <pc:sldMk cId="465792230" sldId="334"/>
            <ac:inkMk id="33" creationId="{7A6965F2-DFC2-927F-56B3-265609D1A93B}"/>
          </ac:inkMkLst>
        </pc:inkChg>
        <pc:inkChg chg="add mod">
          <ac:chgData name="TAN Mei Yi [Harrisdale Senior High School]" userId="f9f029c9-d743-4d60-9f2c-e74bdec1ab07" providerId="ADAL" clId="{852031B6-0B84-407F-A52B-054735AE8AC5}" dt="2023-05-19T02:26:27.903" v="3314"/>
          <ac:inkMkLst>
            <pc:docMk/>
            <pc:sldMk cId="465792230" sldId="334"/>
            <ac:inkMk id="34" creationId="{CC3ED1D9-9379-3812-3519-15C3133D194B}"/>
          </ac:inkMkLst>
        </pc:inkChg>
        <pc:inkChg chg="add mod">
          <ac:chgData name="TAN Mei Yi [Harrisdale Senior High School]" userId="f9f029c9-d743-4d60-9f2c-e74bdec1ab07" providerId="ADAL" clId="{852031B6-0B84-407F-A52B-054735AE8AC5}" dt="2023-05-19T02:26:27.903" v="3314"/>
          <ac:inkMkLst>
            <pc:docMk/>
            <pc:sldMk cId="465792230" sldId="334"/>
            <ac:inkMk id="36" creationId="{5B308898-E90A-51EB-D3B3-525356D18F7C}"/>
          </ac:inkMkLst>
        </pc:inkChg>
        <pc:inkChg chg="add del mod">
          <ac:chgData name="TAN Mei Yi [Harrisdale Senior High School]" userId="f9f029c9-d743-4d60-9f2c-e74bdec1ab07" providerId="ADAL" clId="{852031B6-0B84-407F-A52B-054735AE8AC5}" dt="2023-05-19T02:26:23.524" v="3307"/>
          <ac:inkMkLst>
            <pc:docMk/>
            <pc:sldMk cId="465792230" sldId="334"/>
            <ac:inkMk id="37" creationId="{B79F0DDC-ED4B-98BF-C314-F6AF66582667}"/>
          </ac:inkMkLst>
        </pc:inkChg>
        <pc:inkChg chg="add mod">
          <ac:chgData name="TAN Mei Yi [Harrisdale Senior High School]" userId="f9f029c9-d743-4d60-9f2c-e74bdec1ab07" providerId="ADAL" clId="{852031B6-0B84-407F-A52B-054735AE8AC5}" dt="2023-05-19T02:26:27.903" v="3314"/>
          <ac:inkMkLst>
            <pc:docMk/>
            <pc:sldMk cId="465792230" sldId="334"/>
            <ac:inkMk id="39" creationId="{D5811B29-EFCF-25E3-53C6-C225E944ABDD}"/>
          </ac:inkMkLst>
        </pc:inkChg>
        <pc:inkChg chg="add mod">
          <ac:chgData name="TAN Mei Yi [Harrisdale Senior High School]" userId="f9f029c9-d743-4d60-9f2c-e74bdec1ab07" providerId="ADAL" clId="{852031B6-0B84-407F-A52B-054735AE8AC5}" dt="2023-05-19T02:26:27.903" v="3314"/>
          <ac:inkMkLst>
            <pc:docMk/>
            <pc:sldMk cId="465792230" sldId="334"/>
            <ac:inkMk id="40" creationId="{60794424-F23F-04DD-8E00-71DA19A23CB2}"/>
          </ac:inkMkLst>
        </pc:inkChg>
        <pc:inkChg chg="add mod">
          <ac:chgData name="TAN Mei Yi [Harrisdale Senior High School]" userId="f9f029c9-d743-4d60-9f2c-e74bdec1ab07" providerId="ADAL" clId="{852031B6-0B84-407F-A52B-054735AE8AC5}" dt="2023-05-19T02:26:18.556" v="3306"/>
          <ac:inkMkLst>
            <pc:docMk/>
            <pc:sldMk cId="465792230" sldId="334"/>
            <ac:inkMk id="42" creationId="{5288E6DA-BF8D-706A-C3DC-BC94681CCB44}"/>
          </ac:inkMkLst>
        </pc:inkChg>
        <pc:inkChg chg="add mod">
          <ac:chgData name="TAN Mei Yi [Harrisdale Senior High School]" userId="f9f029c9-d743-4d60-9f2c-e74bdec1ab07" providerId="ADAL" clId="{852031B6-0B84-407F-A52B-054735AE8AC5}" dt="2023-05-19T02:26:18.556" v="3306"/>
          <ac:inkMkLst>
            <pc:docMk/>
            <pc:sldMk cId="465792230" sldId="334"/>
            <ac:inkMk id="43" creationId="{CD43BA54-9612-0113-8AFB-5A6A44F7F288}"/>
          </ac:inkMkLst>
        </pc:inkChg>
        <pc:inkChg chg="add mod">
          <ac:chgData name="TAN Mei Yi [Harrisdale Senior High School]" userId="f9f029c9-d743-4d60-9f2c-e74bdec1ab07" providerId="ADAL" clId="{852031B6-0B84-407F-A52B-054735AE8AC5}" dt="2023-05-19T02:26:18.556" v="3306"/>
          <ac:inkMkLst>
            <pc:docMk/>
            <pc:sldMk cId="465792230" sldId="334"/>
            <ac:inkMk id="44" creationId="{6E5F9274-C2A9-7086-7433-23FEEF315727}"/>
          </ac:inkMkLst>
        </pc:inkChg>
        <pc:inkChg chg="add mod">
          <ac:chgData name="TAN Mei Yi [Harrisdale Senior High School]" userId="f9f029c9-d743-4d60-9f2c-e74bdec1ab07" providerId="ADAL" clId="{852031B6-0B84-407F-A52B-054735AE8AC5}" dt="2023-05-19T02:26:18.556" v="3306"/>
          <ac:inkMkLst>
            <pc:docMk/>
            <pc:sldMk cId="465792230" sldId="334"/>
            <ac:inkMk id="45" creationId="{E80DD66D-C1A3-EFA2-096F-16241D9799C3}"/>
          </ac:inkMkLst>
        </pc:inkChg>
        <pc:inkChg chg="add mod">
          <ac:chgData name="TAN Mei Yi [Harrisdale Senior High School]" userId="f9f029c9-d743-4d60-9f2c-e74bdec1ab07" providerId="ADAL" clId="{852031B6-0B84-407F-A52B-054735AE8AC5}" dt="2023-05-19T02:26:18.556" v="3306"/>
          <ac:inkMkLst>
            <pc:docMk/>
            <pc:sldMk cId="465792230" sldId="334"/>
            <ac:inkMk id="46" creationId="{930EA9C0-1220-D0C5-6DE1-564F6376C4B5}"/>
          </ac:inkMkLst>
        </pc:inkChg>
        <pc:inkChg chg="add mod">
          <ac:chgData name="TAN Mei Yi [Harrisdale Senior High School]" userId="f9f029c9-d743-4d60-9f2c-e74bdec1ab07" providerId="ADAL" clId="{852031B6-0B84-407F-A52B-054735AE8AC5}" dt="2023-05-19T02:26:18.556" v="3306"/>
          <ac:inkMkLst>
            <pc:docMk/>
            <pc:sldMk cId="465792230" sldId="334"/>
            <ac:inkMk id="47" creationId="{F46AC53E-07DF-3843-51F8-98CDF509CD18}"/>
          </ac:inkMkLst>
        </pc:inkChg>
        <pc:inkChg chg="add mod">
          <ac:chgData name="TAN Mei Yi [Harrisdale Senior High School]" userId="f9f029c9-d743-4d60-9f2c-e74bdec1ab07" providerId="ADAL" clId="{852031B6-0B84-407F-A52B-054735AE8AC5}" dt="2023-05-19T02:26:18.556" v="3306"/>
          <ac:inkMkLst>
            <pc:docMk/>
            <pc:sldMk cId="465792230" sldId="334"/>
            <ac:inkMk id="48" creationId="{238CB337-2022-A0DB-817C-9134EBF62FBD}"/>
          </ac:inkMkLst>
        </pc:inkChg>
        <pc:inkChg chg="add mod">
          <ac:chgData name="TAN Mei Yi [Harrisdale Senior High School]" userId="f9f029c9-d743-4d60-9f2c-e74bdec1ab07" providerId="ADAL" clId="{852031B6-0B84-407F-A52B-054735AE8AC5}" dt="2023-05-19T02:26:43.082" v="3324"/>
          <ac:inkMkLst>
            <pc:docMk/>
            <pc:sldMk cId="465792230" sldId="334"/>
            <ac:inkMk id="50" creationId="{D35627D7-CC6C-BB5F-9710-C9F6779F76C0}"/>
          </ac:inkMkLst>
        </pc:inkChg>
        <pc:inkChg chg="add mod">
          <ac:chgData name="TAN Mei Yi [Harrisdale Senior High School]" userId="f9f029c9-d743-4d60-9f2c-e74bdec1ab07" providerId="ADAL" clId="{852031B6-0B84-407F-A52B-054735AE8AC5}" dt="2023-05-19T02:26:43.082" v="3324"/>
          <ac:inkMkLst>
            <pc:docMk/>
            <pc:sldMk cId="465792230" sldId="334"/>
            <ac:inkMk id="51" creationId="{A8B26D2F-CE3C-DAB1-E42B-500F3FDAFADB}"/>
          </ac:inkMkLst>
        </pc:inkChg>
        <pc:inkChg chg="add mod">
          <ac:chgData name="TAN Mei Yi [Harrisdale Senior High School]" userId="f9f029c9-d743-4d60-9f2c-e74bdec1ab07" providerId="ADAL" clId="{852031B6-0B84-407F-A52B-054735AE8AC5}" dt="2023-05-19T02:26:43.082" v="3324"/>
          <ac:inkMkLst>
            <pc:docMk/>
            <pc:sldMk cId="465792230" sldId="334"/>
            <ac:inkMk id="52" creationId="{E12E9B41-C2A6-B0D3-1217-FB894AC0073E}"/>
          </ac:inkMkLst>
        </pc:inkChg>
        <pc:inkChg chg="add mod">
          <ac:chgData name="TAN Mei Yi [Harrisdale Senior High School]" userId="f9f029c9-d743-4d60-9f2c-e74bdec1ab07" providerId="ADAL" clId="{852031B6-0B84-407F-A52B-054735AE8AC5}" dt="2023-05-19T02:26:43.082" v="3324"/>
          <ac:inkMkLst>
            <pc:docMk/>
            <pc:sldMk cId="465792230" sldId="334"/>
            <ac:inkMk id="53" creationId="{B6EDC621-D036-79A6-CF53-85FC00465549}"/>
          </ac:inkMkLst>
        </pc:inkChg>
        <pc:inkChg chg="add mod">
          <ac:chgData name="TAN Mei Yi [Harrisdale Senior High School]" userId="f9f029c9-d743-4d60-9f2c-e74bdec1ab07" providerId="ADAL" clId="{852031B6-0B84-407F-A52B-054735AE8AC5}" dt="2023-05-19T02:26:43.082" v="3324"/>
          <ac:inkMkLst>
            <pc:docMk/>
            <pc:sldMk cId="465792230" sldId="334"/>
            <ac:inkMk id="54" creationId="{0FF3C57C-874A-B085-7F46-9CF75374E8A9}"/>
          </ac:inkMkLst>
        </pc:inkChg>
        <pc:inkChg chg="add mod">
          <ac:chgData name="TAN Mei Yi [Harrisdale Senior High School]" userId="f9f029c9-d743-4d60-9f2c-e74bdec1ab07" providerId="ADAL" clId="{852031B6-0B84-407F-A52B-054735AE8AC5}" dt="2023-05-19T02:26:43.082" v="3324"/>
          <ac:inkMkLst>
            <pc:docMk/>
            <pc:sldMk cId="465792230" sldId="334"/>
            <ac:inkMk id="55" creationId="{BB143FD3-6CE7-7E0B-D97C-B16602FE14C0}"/>
          </ac:inkMkLst>
        </pc:inkChg>
        <pc:inkChg chg="add mod">
          <ac:chgData name="TAN Mei Yi [Harrisdale Senior High School]" userId="f9f029c9-d743-4d60-9f2c-e74bdec1ab07" providerId="ADAL" clId="{852031B6-0B84-407F-A52B-054735AE8AC5}" dt="2023-05-19T02:26:43.082" v="3324"/>
          <ac:inkMkLst>
            <pc:docMk/>
            <pc:sldMk cId="465792230" sldId="334"/>
            <ac:inkMk id="56" creationId="{AB3BED99-E37C-6DE0-9010-184E487A79B1}"/>
          </ac:inkMkLst>
        </pc:inkChg>
        <pc:inkChg chg="add mod">
          <ac:chgData name="TAN Mei Yi [Harrisdale Senior High School]" userId="f9f029c9-d743-4d60-9f2c-e74bdec1ab07" providerId="ADAL" clId="{852031B6-0B84-407F-A52B-054735AE8AC5}" dt="2023-05-19T02:26:43.082" v="3324"/>
          <ac:inkMkLst>
            <pc:docMk/>
            <pc:sldMk cId="465792230" sldId="334"/>
            <ac:inkMk id="57" creationId="{A3E87F83-1D45-7C52-9C1B-6FEB5D812EE6}"/>
          </ac:inkMkLst>
        </pc:inkChg>
        <pc:inkChg chg="add">
          <ac:chgData name="TAN Mei Yi [Harrisdale Senior High School]" userId="f9f029c9-d743-4d60-9f2c-e74bdec1ab07" providerId="ADAL" clId="{852031B6-0B84-407F-A52B-054735AE8AC5}" dt="2023-05-19T02:26:43.760" v="3325" actId="9405"/>
          <ac:inkMkLst>
            <pc:docMk/>
            <pc:sldMk cId="465792230" sldId="334"/>
            <ac:inkMk id="60" creationId="{90EF590E-3BE9-7503-A4F2-9F5DE101556C}"/>
          </ac:inkMkLst>
        </pc:inkChg>
      </pc:sldChg>
      <pc:sldChg chg="addSp delSp modSp add mod delAnim modAnim">
        <pc:chgData name="TAN Mei Yi [Harrisdale Senior High School]" userId="f9f029c9-d743-4d60-9f2c-e74bdec1ab07" providerId="ADAL" clId="{852031B6-0B84-407F-A52B-054735AE8AC5}" dt="2023-05-19T00:44:20.912" v="718"/>
        <pc:sldMkLst>
          <pc:docMk/>
          <pc:sldMk cId="479273064" sldId="335"/>
        </pc:sldMkLst>
        <pc:spChg chg="del">
          <ac:chgData name="TAN Mei Yi [Harrisdale Senior High School]" userId="f9f029c9-d743-4d60-9f2c-e74bdec1ab07" providerId="ADAL" clId="{852031B6-0B84-407F-A52B-054735AE8AC5}" dt="2023-05-19T00:23:40.335" v="396" actId="478"/>
          <ac:spMkLst>
            <pc:docMk/>
            <pc:sldMk cId="479273064" sldId="335"/>
            <ac:spMk id="3" creationId="{00000000-0000-0000-0000-000000000000}"/>
          </ac:spMkLst>
        </pc:spChg>
        <pc:spChg chg="add del mod">
          <ac:chgData name="TAN Mei Yi [Harrisdale Senior High School]" userId="f9f029c9-d743-4d60-9f2c-e74bdec1ab07" providerId="ADAL" clId="{852031B6-0B84-407F-A52B-054735AE8AC5}" dt="2023-05-19T00:24:25.553" v="401" actId="478"/>
          <ac:spMkLst>
            <pc:docMk/>
            <pc:sldMk cId="479273064" sldId="335"/>
            <ac:spMk id="4" creationId="{B97176AC-5FB7-F73C-26EF-25DCEB4D86E6}"/>
          </ac:spMkLst>
        </pc:spChg>
        <pc:spChg chg="mod">
          <ac:chgData name="TAN Mei Yi [Harrisdale Senior High School]" userId="f9f029c9-d743-4d60-9f2c-e74bdec1ab07" providerId="ADAL" clId="{852031B6-0B84-407F-A52B-054735AE8AC5}" dt="2023-05-19T00:21:59.914" v="395" actId="20577"/>
          <ac:spMkLst>
            <pc:docMk/>
            <pc:sldMk cId="479273064" sldId="335"/>
            <ac:spMk id="6" creationId="{79EC3517-C783-4B17-8028-E41A2676D2C0}"/>
          </ac:spMkLst>
        </pc:spChg>
        <pc:spChg chg="add mod">
          <ac:chgData name="TAN Mei Yi [Harrisdale Senior High School]" userId="f9f029c9-d743-4d60-9f2c-e74bdec1ab07" providerId="ADAL" clId="{852031B6-0B84-407F-A52B-054735AE8AC5}" dt="2023-05-19T00:24:46.762" v="441" actId="403"/>
          <ac:spMkLst>
            <pc:docMk/>
            <pc:sldMk cId="479273064" sldId="335"/>
            <ac:spMk id="8" creationId="{23266FA8-DD88-FDCD-E53F-37E15988D6EC}"/>
          </ac:spMkLst>
        </pc:spChg>
        <pc:spChg chg="add mod">
          <ac:chgData name="TAN Mei Yi [Harrisdale Senior High School]" userId="f9f029c9-d743-4d60-9f2c-e74bdec1ab07" providerId="ADAL" clId="{852031B6-0B84-407F-A52B-054735AE8AC5}" dt="2023-05-19T00:27:08.380" v="576" actId="1076"/>
          <ac:spMkLst>
            <pc:docMk/>
            <pc:sldMk cId="479273064" sldId="335"/>
            <ac:spMk id="9" creationId="{A5DB0188-AD7A-18B4-5A35-5D3D126C6414}"/>
          </ac:spMkLst>
        </pc:spChg>
        <pc:spChg chg="add mod">
          <ac:chgData name="TAN Mei Yi [Harrisdale Senior High School]" userId="f9f029c9-d743-4d60-9f2c-e74bdec1ab07" providerId="ADAL" clId="{852031B6-0B84-407F-A52B-054735AE8AC5}" dt="2023-05-19T00:30:01.367" v="662" actId="113"/>
          <ac:spMkLst>
            <pc:docMk/>
            <pc:sldMk cId="479273064" sldId="335"/>
            <ac:spMk id="10" creationId="{DA363D7D-3D73-FD8E-C48C-F91FC9CB2F87}"/>
          </ac:spMkLst>
        </pc:spChg>
        <pc:spChg chg="add mod">
          <ac:chgData name="TAN Mei Yi [Harrisdale Senior High School]" userId="f9f029c9-d743-4d60-9f2c-e74bdec1ab07" providerId="ADAL" clId="{852031B6-0B84-407F-A52B-054735AE8AC5}" dt="2023-05-19T00:30:07.561" v="664" actId="1076"/>
          <ac:spMkLst>
            <pc:docMk/>
            <pc:sldMk cId="479273064" sldId="335"/>
            <ac:spMk id="11" creationId="{E5F4C9EB-051F-6EBB-9515-818D8441E1FC}"/>
          </ac:spMkLst>
        </pc:spChg>
        <pc:spChg chg="add mod">
          <ac:chgData name="TAN Mei Yi [Harrisdale Senior High School]" userId="f9f029c9-d743-4d60-9f2c-e74bdec1ab07" providerId="ADAL" clId="{852031B6-0B84-407F-A52B-054735AE8AC5}" dt="2023-05-19T00:30:01.367" v="662" actId="113"/>
          <ac:spMkLst>
            <pc:docMk/>
            <pc:sldMk cId="479273064" sldId="335"/>
            <ac:spMk id="12" creationId="{4446E517-57BB-728A-D7C3-51C708C0CFD4}"/>
          </ac:spMkLst>
        </pc:spChg>
        <pc:spChg chg="add mod">
          <ac:chgData name="TAN Mei Yi [Harrisdale Senior High School]" userId="f9f029c9-d743-4d60-9f2c-e74bdec1ab07" providerId="ADAL" clId="{852031B6-0B84-407F-A52B-054735AE8AC5}" dt="2023-05-19T00:30:11.262" v="665" actId="113"/>
          <ac:spMkLst>
            <pc:docMk/>
            <pc:sldMk cId="479273064" sldId="335"/>
            <ac:spMk id="13" creationId="{ACD863E1-7FDD-3F3B-A2D1-72D13280762E}"/>
          </ac:spMkLst>
        </pc:spChg>
        <pc:spChg chg="add mod">
          <ac:chgData name="TAN Mei Yi [Harrisdale Senior High School]" userId="f9f029c9-d743-4d60-9f2c-e74bdec1ab07" providerId="ADAL" clId="{852031B6-0B84-407F-A52B-054735AE8AC5}" dt="2023-05-19T00:29:14.308" v="642" actId="20577"/>
          <ac:spMkLst>
            <pc:docMk/>
            <pc:sldMk cId="479273064" sldId="335"/>
            <ac:spMk id="14" creationId="{CF4920EE-4517-5BBB-8485-BFAD1F0B2270}"/>
          </ac:spMkLst>
        </pc:spChg>
        <pc:spChg chg="add mod">
          <ac:chgData name="TAN Mei Yi [Harrisdale Senior High School]" userId="f9f029c9-d743-4d60-9f2c-e74bdec1ab07" providerId="ADAL" clId="{852031B6-0B84-407F-A52B-054735AE8AC5}" dt="2023-05-19T00:31:21.683" v="700" actId="403"/>
          <ac:spMkLst>
            <pc:docMk/>
            <pc:sldMk cId="479273064" sldId="335"/>
            <ac:spMk id="15" creationId="{B5BD3296-D332-F4E7-D24A-35BEFA5696DE}"/>
          </ac:spMkLst>
        </pc:spChg>
        <pc:spChg chg="add mod">
          <ac:chgData name="TAN Mei Yi [Harrisdale Senior High School]" userId="f9f029c9-d743-4d60-9f2c-e74bdec1ab07" providerId="ADAL" clId="{852031B6-0B84-407F-A52B-054735AE8AC5}" dt="2023-05-19T00:31:25.893" v="701" actId="1076"/>
          <ac:spMkLst>
            <pc:docMk/>
            <pc:sldMk cId="479273064" sldId="335"/>
            <ac:spMk id="16" creationId="{55F311AC-E1C5-9207-5554-F657B2FE8ECF}"/>
          </ac:spMkLst>
        </pc:spChg>
        <pc:spChg chg="add mod">
          <ac:chgData name="TAN Mei Yi [Harrisdale Senior High School]" userId="f9f029c9-d743-4d60-9f2c-e74bdec1ab07" providerId="ADAL" clId="{852031B6-0B84-407F-A52B-054735AE8AC5}" dt="2023-05-19T00:31:16.785" v="698" actId="1076"/>
          <ac:spMkLst>
            <pc:docMk/>
            <pc:sldMk cId="479273064" sldId="335"/>
            <ac:spMk id="17" creationId="{68DC5E93-B50F-9854-74D3-BA309916D19B}"/>
          </ac:spMkLst>
        </pc:spChg>
        <pc:spChg chg="add mod">
          <ac:chgData name="TAN Mei Yi [Harrisdale Senior High School]" userId="f9f029c9-d743-4d60-9f2c-e74bdec1ab07" providerId="ADAL" clId="{852031B6-0B84-407F-A52B-054735AE8AC5}" dt="2023-05-19T00:31:47.433" v="709" actId="1076"/>
          <ac:spMkLst>
            <pc:docMk/>
            <pc:sldMk cId="479273064" sldId="335"/>
            <ac:spMk id="18" creationId="{6317284D-9FE2-CC5B-EDFC-7C4490D34B88}"/>
          </ac:spMkLst>
        </pc:spChg>
        <pc:picChg chg="add mod">
          <ac:chgData name="TAN Mei Yi [Harrisdale Senior High School]" userId="f9f029c9-d743-4d60-9f2c-e74bdec1ab07" providerId="ADAL" clId="{852031B6-0B84-407F-A52B-054735AE8AC5}" dt="2023-05-19T00:27:52.863" v="610" actId="1076"/>
          <ac:picMkLst>
            <pc:docMk/>
            <pc:sldMk cId="479273064" sldId="335"/>
            <ac:picMk id="7" creationId="{D71806CB-C836-0B5B-5AEE-4981F82DCD6F}"/>
          </ac:picMkLst>
        </pc:picChg>
      </pc:sldChg>
      <pc:sldChg chg="modSp add del mod">
        <pc:chgData name="TAN Mei Yi [Harrisdale Senior High School]" userId="f9f029c9-d743-4d60-9f2c-e74bdec1ab07" providerId="ADAL" clId="{852031B6-0B84-407F-A52B-054735AE8AC5}" dt="2023-05-19T01:30:46.311" v="1298" actId="47"/>
        <pc:sldMkLst>
          <pc:docMk/>
          <pc:sldMk cId="60238435" sldId="336"/>
        </pc:sldMkLst>
        <pc:spChg chg="mod">
          <ac:chgData name="TAN Mei Yi [Harrisdale Senior High School]" userId="f9f029c9-d743-4d60-9f2c-e74bdec1ab07" providerId="ADAL" clId="{852031B6-0B84-407F-A52B-054735AE8AC5}" dt="2023-05-19T01:04:02.808" v="845" actId="20577"/>
          <ac:spMkLst>
            <pc:docMk/>
            <pc:sldMk cId="60238435" sldId="336"/>
            <ac:spMk id="6" creationId="{79EC3517-C783-4B17-8028-E41A2676D2C0}"/>
          </ac:spMkLst>
        </pc:spChg>
      </pc:sldChg>
      <pc:sldChg chg="addSp delSp modSp add mod delAnim modAnim">
        <pc:chgData name="TAN Mei Yi [Harrisdale Senior High School]" userId="f9f029c9-d743-4d60-9f2c-e74bdec1ab07" providerId="ADAL" clId="{852031B6-0B84-407F-A52B-054735AE8AC5}" dt="2023-05-19T01:49:53.090" v="1772" actId="20577"/>
        <pc:sldMkLst>
          <pc:docMk/>
          <pc:sldMk cId="391395013" sldId="336"/>
        </pc:sldMkLst>
        <pc:spChg chg="mod">
          <ac:chgData name="TAN Mei Yi [Harrisdale Senior High School]" userId="f9f029c9-d743-4d60-9f2c-e74bdec1ab07" providerId="ADAL" clId="{852031B6-0B84-407F-A52B-054735AE8AC5}" dt="2023-05-19T01:43:34.806" v="1499" actId="20577"/>
          <ac:spMkLst>
            <pc:docMk/>
            <pc:sldMk cId="391395013" sldId="336"/>
            <ac:spMk id="3" creationId="{00000000-0000-0000-0000-000000000000}"/>
          </ac:spMkLst>
        </pc:spChg>
        <pc:spChg chg="mod">
          <ac:chgData name="TAN Mei Yi [Harrisdale Senior High School]" userId="f9f029c9-d743-4d60-9f2c-e74bdec1ab07" providerId="ADAL" clId="{852031B6-0B84-407F-A52B-054735AE8AC5}" dt="2023-05-19T01:45:22.621" v="1521" actId="1076"/>
          <ac:spMkLst>
            <pc:docMk/>
            <pc:sldMk cId="391395013" sldId="336"/>
            <ac:spMk id="4" creationId="{00000000-0000-0000-0000-000000000000}"/>
          </ac:spMkLst>
        </pc:spChg>
        <pc:spChg chg="del">
          <ac:chgData name="TAN Mei Yi [Harrisdale Senior High School]" userId="f9f029c9-d743-4d60-9f2c-e74bdec1ab07" providerId="ADAL" clId="{852031B6-0B84-407F-A52B-054735AE8AC5}" dt="2023-05-19T01:45:00.397" v="1500" actId="478"/>
          <ac:spMkLst>
            <pc:docMk/>
            <pc:sldMk cId="391395013" sldId="336"/>
            <ac:spMk id="5" creationId="{AAF184DC-0BFF-8EC1-3C9C-86D56EBDCC4F}"/>
          </ac:spMkLst>
        </pc:spChg>
        <pc:spChg chg="del">
          <ac:chgData name="TAN Mei Yi [Harrisdale Senior High School]" userId="f9f029c9-d743-4d60-9f2c-e74bdec1ab07" providerId="ADAL" clId="{852031B6-0B84-407F-A52B-054735AE8AC5}" dt="2023-05-19T01:45:00.397" v="1500" actId="478"/>
          <ac:spMkLst>
            <pc:docMk/>
            <pc:sldMk cId="391395013" sldId="336"/>
            <ac:spMk id="6" creationId="{827188B0-6C24-3AFA-733D-887C9F56C7BE}"/>
          </ac:spMkLst>
        </pc:spChg>
        <pc:spChg chg="add mod">
          <ac:chgData name="TAN Mei Yi [Harrisdale Senior High School]" userId="f9f029c9-d743-4d60-9f2c-e74bdec1ab07" providerId="ADAL" clId="{852031B6-0B84-407F-A52B-054735AE8AC5}" dt="2023-05-19T01:46:16.706" v="1563" actId="1076"/>
          <ac:spMkLst>
            <pc:docMk/>
            <pc:sldMk cId="391395013" sldId="336"/>
            <ac:spMk id="7" creationId="{D3B8D42C-6825-2C47-A1EF-F4C46E17D5A2}"/>
          </ac:spMkLst>
        </pc:spChg>
        <pc:spChg chg="del">
          <ac:chgData name="TAN Mei Yi [Harrisdale Senior High School]" userId="f9f029c9-d743-4d60-9f2c-e74bdec1ab07" providerId="ADAL" clId="{852031B6-0B84-407F-A52B-054735AE8AC5}" dt="2023-05-19T01:45:00.397" v="1500" actId="478"/>
          <ac:spMkLst>
            <pc:docMk/>
            <pc:sldMk cId="391395013" sldId="336"/>
            <ac:spMk id="8" creationId="{FEA5452F-181C-6C30-4528-1D470BF37D35}"/>
          </ac:spMkLst>
        </pc:spChg>
        <pc:spChg chg="del">
          <ac:chgData name="TAN Mei Yi [Harrisdale Senior High School]" userId="f9f029c9-d743-4d60-9f2c-e74bdec1ab07" providerId="ADAL" clId="{852031B6-0B84-407F-A52B-054735AE8AC5}" dt="2023-05-19T01:45:25.098" v="1522" actId="478"/>
          <ac:spMkLst>
            <pc:docMk/>
            <pc:sldMk cId="391395013" sldId="336"/>
            <ac:spMk id="9" creationId="{60208F7A-5A4A-C39F-52BD-2431A424AC30}"/>
          </ac:spMkLst>
        </pc:spChg>
        <pc:spChg chg="del">
          <ac:chgData name="TAN Mei Yi [Harrisdale Senior High School]" userId="f9f029c9-d743-4d60-9f2c-e74bdec1ab07" providerId="ADAL" clId="{852031B6-0B84-407F-A52B-054735AE8AC5}" dt="2023-05-19T01:45:25.098" v="1522" actId="478"/>
          <ac:spMkLst>
            <pc:docMk/>
            <pc:sldMk cId="391395013" sldId="336"/>
            <ac:spMk id="10" creationId="{0E542C80-6136-9CFD-2AD8-3B3FCC1C310F}"/>
          </ac:spMkLst>
        </pc:spChg>
        <pc:spChg chg="del">
          <ac:chgData name="TAN Mei Yi [Harrisdale Senior High School]" userId="f9f029c9-d743-4d60-9f2c-e74bdec1ab07" providerId="ADAL" clId="{852031B6-0B84-407F-A52B-054735AE8AC5}" dt="2023-05-19T01:45:25.098" v="1522" actId="478"/>
          <ac:spMkLst>
            <pc:docMk/>
            <pc:sldMk cId="391395013" sldId="336"/>
            <ac:spMk id="11" creationId="{D4F960CD-F2FE-2298-6950-64DBFD12D703}"/>
          </ac:spMkLst>
        </pc:spChg>
        <pc:spChg chg="mod">
          <ac:chgData name="TAN Mei Yi [Harrisdale Senior High School]" userId="f9f029c9-d743-4d60-9f2c-e74bdec1ab07" providerId="ADAL" clId="{852031B6-0B84-407F-A52B-054735AE8AC5}" dt="2023-05-19T01:45:50.581" v="1548" actId="1076"/>
          <ac:spMkLst>
            <pc:docMk/>
            <pc:sldMk cId="391395013" sldId="336"/>
            <ac:spMk id="12" creationId="{2EABE43C-8E99-ED85-C895-BFEF4B8AC57D}"/>
          </ac:spMkLst>
        </pc:spChg>
        <pc:spChg chg="add mod">
          <ac:chgData name="TAN Mei Yi [Harrisdale Senior High School]" userId="f9f029c9-d743-4d60-9f2c-e74bdec1ab07" providerId="ADAL" clId="{852031B6-0B84-407F-A52B-054735AE8AC5}" dt="2023-05-19T01:46:30.084" v="1574" actId="1076"/>
          <ac:spMkLst>
            <pc:docMk/>
            <pc:sldMk cId="391395013" sldId="336"/>
            <ac:spMk id="13" creationId="{FA826607-00B6-5F21-8CF6-18C227E9179C}"/>
          </ac:spMkLst>
        </pc:spChg>
        <pc:spChg chg="add mod">
          <ac:chgData name="TAN Mei Yi [Harrisdale Senior High School]" userId="f9f029c9-d743-4d60-9f2c-e74bdec1ab07" providerId="ADAL" clId="{852031B6-0B84-407F-A52B-054735AE8AC5}" dt="2023-05-19T01:47:02.761" v="1599" actId="20577"/>
          <ac:spMkLst>
            <pc:docMk/>
            <pc:sldMk cId="391395013" sldId="336"/>
            <ac:spMk id="14" creationId="{586CBBF0-5E31-8DDB-9346-DC8E82995520}"/>
          </ac:spMkLst>
        </pc:spChg>
        <pc:spChg chg="add mod">
          <ac:chgData name="TAN Mei Yi [Harrisdale Senior High School]" userId="f9f029c9-d743-4d60-9f2c-e74bdec1ab07" providerId="ADAL" clId="{852031B6-0B84-407F-A52B-054735AE8AC5}" dt="2023-05-19T01:48:34.472" v="1641" actId="1076"/>
          <ac:spMkLst>
            <pc:docMk/>
            <pc:sldMk cId="391395013" sldId="336"/>
            <ac:spMk id="15" creationId="{3F8DA46C-FCE2-AAC1-C338-7506FB6F4474}"/>
          </ac:spMkLst>
        </pc:spChg>
        <pc:spChg chg="add mod">
          <ac:chgData name="TAN Mei Yi [Harrisdale Senior High School]" userId="f9f029c9-d743-4d60-9f2c-e74bdec1ab07" providerId="ADAL" clId="{852031B6-0B84-407F-A52B-054735AE8AC5}" dt="2023-05-19T01:49:19.958" v="1732" actId="14100"/>
          <ac:spMkLst>
            <pc:docMk/>
            <pc:sldMk cId="391395013" sldId="336"/>
            <ac:spMk id="16" creationId="{699B1113-7ED3-6898-C7B2-C0097C60A698}"/>
          </ac:spMkLst>
        </pc:spChg>
        <pc:spChg chg="add mod">
          <ac:chgData name="TAN Mei Yi [Harrisdale Senior High School]" userId="f9f029c9-d743-4d60-9f2c-e74bdec1ab07" providerId="ADAL" clId="{852031B6-0B84-407F-A52B-054735AE8AC5}" dt="2023-05-19T01:49:29.412" v="1750" actId="20577"/>
          <ac:spMkLst>
            <pc:docMk/>
            <pc:sldMk cId="391395013" sldId="336"/>
            <ac:spMk id="17" creationId="{E85C15EB-E375-2153-C1EC-E4B03FBDDAEF}"/>
          </ac:spMkLst>
        </pc:spChg>
        <pc:spChg chg="add mod">
          <ac:chgData name="TAN Mei Yi [Harrisdale Senior High School]" userId="f9f029c9-d743-4d60-9f2c-e74bdec1ab07" providerId="ADAL" clId="{852031B6-0B84-407F-A52B-054735AE8AC5}" dt="2023-05-19T01:49:45.362" v="1764" actId="1076"/>
          <ac:spMkLst>
            <pc:docMk/>
            <pc:sldMk cId="391395013" sldId="336"/>
            <ac:spMk id="18" creationId="{86467B45-9E00-AF2D-C543-BBFD8F7CC030}"/>
          </ac:spMkLst>
        </pc:spChg>
        <pc:spChg chg="add mod">
          <ac:chgData name="TAN Mei Yi [Harrisdale Senior High School]" userId="f9f029c9-d743-4d60-9f2c-e74bdec1ab07" providerId="ADAL" clId="{852031B6-0B84-407F-A52B-054735AE8AC5}" dt="2023-05-19T01:49:53.090" v="1772" actId="20577"/>
          <ac:spMkLst>
            <pc:docMk/>
            <pc:sldMk cId="391395013" sldId="336"/>
            <ac:spMk id="19" creationId="{50CBCB52-A823-C28F-D997-758182807019}"/>
          </ac:spMkLst>
        </pc:spChg>
      </pc:sldChg>
      <pc:sldChg chg="addSp delSp modSp add mod delAnim modAnim">
        <pc:chgData name="TAN Mei Yi [Harrisdale Senior High School]" userId="f9f029c9-d743-4d60-9f2c-e74bdec1ab07" providerId="ADAL" clId="{852031B6-0B84-407F-A52B-054735AE8AC5}" dt="2023-05-19T01:55:15.158" v="1997" actId="20577"/>
        <pc:sldMkLst>
          <pc:docMk/>
          <pc:sldMk cId="1857984037" sldId="337"/>
        </pc:sldMkLst>
        <pc:spChg chg="mod">
          <ac:chgData name="TAN Mei Yi [Harrisdale Senior High School]" userId="f9f029c9-d743-4d60-9f2c-e74bdec1ab07" providerId="ADAL" clId="{852031B6-0B84-407F-A52B-054735AE8AC5}" dt="2023-05-19T01:51:24.657" v="1845" actId="20577"/>
          <ac:spMkLst>
            <pc:docMk/>
            <pc:sldMk cId="1857984037" sldId="337"/>
            <ac:spMk id="3" creationId="{00000000-0000-0000-0000-000000000000}"/>
          </ac:spMkLst>
        </pc:spChg>
        <pc:spChg chg="mod">
          <ac:chgData name="TAN Mei Yi [Harrisdale Senior High School]" userId="f9f029c9-d743-4d60-9f2c-e74bdec1ab07" providerId="ADAL" clId="{852031B6-0B84-407F-A52B-054735AE8AC5}" dt="2023-05-19T01:51:55.064" v="1850" actId="6549"/>
          <ac:spMkLst>
            <pc:docMk/>
            <pc:sldMk cId="1857984037" sldId="337"/>
            <ac:spMk id="4" creationId="{00000000-0000-0000-0000-000000000000}"/>
          </ac:spMkLst>
        </pc:spChg>
        <pc:spChg chg="add mod">
          <ac:chgData name="TAN Mei Yi [Harrisdale Senior High School]" userId="f9f029c9-d743-4d60-9f2c-e74bdec1ab07" providerId="ADAL" clId="{852031B6-0B84-407F-A52B-054735AE8AC5}" dt="2023-05-19T01:53:43.906" v="1903" actId="1076"/>
          <ac:spMkLst>
            <pc:docMk/>
            <pc:sldMk cId="1857984037" sldId="337"/>
            <ac:spMk id="5" creationId="{AAE2C870-2A14-B8B7-7ED6-D6886502B6C1}"/>
          </ac:spMkLst>
        </pc:spChg>
        <pc:spChg chg="add mod">
          <ac:chgData name="TAN Mei Yi [Harrisdale Senior High School]" userId="f9f029c9-d743-4d60-9f2c-e74bdec1ab07" providerId="ADAL" clId="{852031B6-0B84-407F-A52B-054735AE8AC5}" dt="2023-05-19T01:53:56.132" v="1911" actId="1076"/>
          <ac:spMkLst>
            <pc:docMk/>
            <pc:sldMk cId="1857984037" sldId="337"/>
            <ac:spMk id="6" creationId="{9B76ECD3-940A-50FD-664A-CE02233C5388}"/>
          </ac:spMkLst>
        </pc:spChg>
        <pc:spChg chg="mod">
          <ac:chgData name="TAN Mei Yi [Harrisdale Senior High School]" userId="f9f029c9-d743-4d60-9f2c-e74bdec1ab07" providerId="ADAL" clId="{852031B6-0B84-407F-A52B-054735AE8AC5}" dt="2023-05-19T01:52:33.945" v="1863" actId="1076"/>
          <ac:spMkLst>
            <pc:docMk/>
            <pc:sldMk cId="1857984037" sldId="337"/>
            <ac:spMk id="7" creationId="{D3B8D42C-6825-2C47-A1EF-F4C46E17D5A2}"/>
          </ac:spMkLst>
        </pc:spChg>
        <pc:spChg chg="add mod">
          <ac:chgData name="TAN Mei Yi [Harrisdale Senior High School]" userId="f9f029c9-d743-4d60-9f2c-e74bdec1ab07" providerId="ADAL" clId="{852031B6-0B84-407F-A52B-054735AE8AC5}" dt="2023-05-19T01:54:02.139" v="1918" actId="27636"/>
          <ac:spMkLst>
            <pc:docMk/>
            <pc:sldMk cId="1857984037" sldId="337"/>
            <ac:spMk id="8" creationId="{6356B4FC-A089-B39B-A6FB-8496261A3A79}"/>
          </ac:spMkLst>
        </pc:spChg>
        <pc:spChg chg="add mod">
          <ac:chgData name="TAN Mei Yi [Harrisdale Senior High School]" userId="f9f029c9-d743-4d60-9f2c-e74bdec1ab07" providerId="ADAL" clId="{852031B6-0B84-407F-A52B-054735AE8AC5}" dt="2023-05-19T01:54:23.973" v="1946" actId="20577"/>
          <ac:spMkLst>
            <pc:docMk/>
            <pc:sldMk cId="1857984037" sldId="337"/>
            <ac:spMk id="9" creationId="{8BD902FE-44E9-042F-47A3-DCEDE2B9A07D}"/>
          </ac:spMkLst>
        </pc:spChg>
        <pc:spChg chg="add mod">
          <ac:chgData name="TAN Mei Yi [Harrisdale Senior High School]" userId="f9f029c9-d743-4d60-9f2c-e74bdec1ab07" providerId="ADAL" clId="{852031B6-0B84-407F-A52B-054735AE8AC5}" dt="2023-05-19T01:54:44.708" v="1967" actId="1076"/>
          <ac:spMkLst>
            <pc:docMk/>
            <pc:sldMk cId="1857984037" sldId="337"/>
            <ac:spMk id="10" creationId="{311EFAB2-A87C-6C1F-0E56-37C4D1D06BF6}"/>
          </ac:spMkLst>
        </pc:spChg>
        <pc:spChg chg="add mod">
          <ac:chgData name="TAN Mei Yi [Harrisdale Senior High School]" userId="f9f029c9-d743-4d60-9f2c-e74bdec1ab07" providerId="ADAL" clId="{852031B6-0B84-407F-A52B-054735AE8AC5}" dt="2023-05-19T01:55:05.693" v="1982" actId="1076"/>
          <ac:spMkLst>
            <pc:docMk/>
            <pc:sldMk cId="1857984037" sldId="337"/>
            <ac:spMk id="11" creationId="{1B27AA83-DC33-52A0-EC14-C1D41A9D93E9}"/>
          </ac:spMkLst>
        </pc:spChg>
        <pc:spChg chg="mod">
          <ac:chgData name="TAN Mei Yi [Harrisdale Senior High School]" userId="f9f029c9-d743-4d60-9f2c-e74bdec1ab07" providerId="ADAL" clId="{852031B6-0B84-407F-A52B-054735AE8AC5}" dt="2023-05-19T01:52:23.732" v="1858" actId="14100"/>
          <ac:spMkLst>
            <pc:docMk/>
            <pc:sldMk cId="1857984037" sldId="337"/>
            <ac:spMk id="12" creationId="{2EABE43C-8E99-ED85-C895-BFEF4B8AC57D}"/>
          </ac:spMkLst>
        </pc:spChg>
        <pc:spChg chg="del">
          <ac:chgData name="TAN Mei Yi [Harrisdale Senior High School]" userId="f9f029c9-d743-4d60-9f2c-e74bdec1ab07" providerId="ADAL" clId="{852031B6-0B84-407F-A52B-054735AE8AC5}" dt="2023-05-19T01:52:36.891" v="1864" actId="478"/>
          <ac:spMkLst>
            <pc:docMk/>
            <pc:sldMk cId="1857984037" sldId="337"/>
            <ac:spMk id="13" creationId="{FA826607-00B6-5F21-8CF6-18C227E9179C}"/>
          </ac:spMkLst>
        </pc:spChg>
        <pc:spChg chg="mod">
          <ac:chgData name="TAN Mei Yi [Harrisdale Senior High School]" userId="f9f029c9-d743-4d60-9f2c-e74bdec1ab07" providerId="ADAL" clId="{852031B6-0B84-407F-A52B-054735AE8AC5}" dt="2023-05-19T01:53:25.841" v="1887" actId="1076"/>
          <ac:spMkLst>
            <pc:docMk/>
            <pc:sldMk cId="1857984037" sldId="337"/>
            <ac:spMk id="14" creationId="{586CBBF0-5E31-8DDB-9346-DC8E82995520}"/>
          </ac:spMkLst>
        </pc:spChg>
        <pc:spChg chg="del">
          <ac:chgData name="TAN Mei Yi [Harrisdale Senior High School]" userId="f9f029c9-d743-4d60-9f2c-e74bdec1ab07" providerId="ADAL" clId="{852031B6-0B84-407F-A52B-054735AE8AC5}" dt="2023-05-19T01:53:00.195" v="1865" actId="478"/>
          <ac:spMkLst>
            <pc:docMk/>
            <pc:sldMk cId="1857984037" sldId="337"/>
            <ac:spMk id="15" creationId="{3F8DA46C-FCE2-AAC1-C338-7506FB6F4474}"/>
          </ac:spMkLst>
        </pc:spChg>
        <pc:spChg chg="del">
          <ac:chgData name="TAN Mei Yi [Harrisdale Senior High School]" userId="f9f029c9-d743-4d60-9f2c-e74bdec1ab07" providerId="ADAL" clId="{852031B6-0B84-407F-A52B-054735AE8AC5}" dt="2023-05-19T01:53:00.195" v="1865" actId="478"/>
          <ac:spMkLst>
            <pc:docMk/>
            <pc:sldMk cId="1857984037" sldId="337"/>
            <ac:spMk id="16" creationId="{699B1113-7ED3-6898-C7B2-C0097C60A698}"/>
          </ac:spMkLst>
        </pc:spChg>
        <pc:spChg chg="del">
          <ac:chgData name="TAN Mei Yi [Harrisdale Senior High School]" userId="f9f029c9-d743-4d60-9f2c-e74bdec1ab07" providerId="ADAL" clId="{852031B6-0B84-407F-A52B-054735AE8AC5}" dt="2023-05-19T01:53:00.195" v="1865" actId="478"/>
          <ac:spMkLst>
            <pc:docMk/>
            <pc:sldMk cId="1857984037" sldId="337"/>
            <ac:spMk id="17" creationId="{E85C15EB-E375-2153-C1EC-E4B03FBDDAEF}"/>
          </ac:spMkLst>
        </pc:spChg>
        <pc:spChg chg="del">
          <ac:chgData name="TAN Mei Yi [Harrisdale Senior High School]" userId="f9f029c9-d743-4d60-9f2c-e74bdec1ab07" providerId="ADAL" clId="{852031B6-0B84-407F-A52B-054735AE8AC5}" dt="2023-05-19T01:53:00.195" v="1865" actId="478"/>
          <ac:spMkLst>
            <pc:docMk/>
            <pc:sldMk cId="1857984037" sldId="337"/>
            <ac:spMk id="18" creationId="{86467B45-9E00-AF2D-C543-BBFD8F7CC030}"/>
          </ac:spMkLst>
        </pc:spChg>
        <pc:spChg chg="del">
          <ac:chgData name="TAN Mei Yi [Harrisdale Senior High School]" userId="f9f029c9-d743-4d60-9f2c-e74bdec1ab07" providerId="ADAL" clId="{852031B6-0B84-407F-A52B-054735AE8AC5}" dt="2023-05-19T01:53:00.195" v="1865" actId="478"/>
          <ac:spMkLst>
            <pc:docMk/>
            <pc:sldMk cId="1857984037" sldId="337"/>
            <ac:spMk id="19" creationId="{50CBCB52-A823-C28F-D997-758182807019}"/>
          </ac:spMkLst>
        </pc:spChg>
        <pc:spChg chg="add mod">
          <ac:chgData name="TAN Mei Yi [Harrisdale Senior High School]" userId="f9f029c9-d743-4d60-9f2c-e74bdec1ab07" providerId="ADAL" clId="{852031B6-0B84-407F-A52B-054735AE8AC5}" dt="2023-05-19T01:55:15.158" v="1997" actId="20577"/>
          <ac:spMkLst>
            <pc:docMk/>
            <pc:sldMk cId="1857984037" sldId="337"/>
            <ac:spMk id="20" creationId="{E4425231-7B0E-3E66-1E21-CB0000DC1296}"/>
          </ac:spMkLst>
        </pc:spChg>
      </pc:sldChg>
      <pc:sldChg chg="addSp delSp modSp add mod delAnim modAnim">
        <pc:chgData name="TAN Mei Yi [Harrisdale Senior High School]" userId="f9f029c9-d743-4d60-9f2c-e74bdec1ab07" providerId="ADAL" clId="{852031B6-0B84-407F-A52B-054735AE8AC5}" dt="2023-05-19T02:10:03.675" v="2602"/>
        <pc:sldMkLst>
          <pc:docMk/>
          <pc:sldMk cId="235913357" sldId="338"/>
        </pc:sldMkLst>
        <pc:spChg chg="mod">
          <ac:chgData name="TAN Mei Yi [Harrisdale Senior High School]" userId="f9f029c9-d743-4d60-9f2c-e74bdec1ab07" providerId="ADAL" clId="{852031B6-0B84-407F-A52B-054735AE8AC5}" dt="2023-05-19T02:05:31.664" v="2384" actId="20577"/>
          <ac:spMkLst>
            <pc:docMk/>
            <pc:sldMk cId="235913357" sldId="338"/>
            <ac:spMk id="3" creationId="{00000000-0000-0000-0000-000000000000}"/>
          </ac:spMkLst>
        </pc:spChg>
        <pc:spChg chg="mod">
          <ac:chgData name="TAN Mei Yi [Harrisdale Senior High School]" userId="f9f029c9-d743-4d60-9f2c-e74bdec1ab07" providerId="ADAL" clId="{852031B6-0B84-407F-A52B-054735AE8AC5}" dt="2023-05-19T02:05:27.692" v="2380" actId="20577"/>
          <ac:spMkLst>
            <pc:docMk/>
            <pc:sldMk cId="235913357" sldId="338"/>
            <ac:spMk id="4" creationId="{00000000-0000-0000-0000-000000000000}"/>
          </ac:spMkLst>
        </pc:spChg>
        <pc:spChg chg="del">
          <ac:chgData name="TAN Mei Yi [Harrisdale Senior High School]" userId="f9f029c9-d743-4d60-9f2c-e74bdec1ab07" providerId="ADAL" clId="{852031B6-0B84-407F-A52B-054735AE8AC5}" dt="2023-05-19T01:58:01.351" v="2080" actId="478"/>
          <ac:spMkLst>
            <pc:docMk/>
            <pc:sldMk cId="235913357" sldId="338"/>
            <ac:spMk id="5" creationId="{AAE2C870-2A14-B8B7-7ED6-D6886502B6C1}"/>
          </ac:spMkLst>
        </pc:spChg>
        <pc:spChg chg="del">
          <ac:chgData name="TAN Mei Yi [Harrisdale Senior High School]" userId="f9f029c9-d743-4d60-9f2c-e74bdec1ab07" providerId="ADAL" clId="{852031B6-0B84-407F-A52B-054735AE8AC5}" dt="2023-05-19T01:58:01.351" v="2080" actId="478"/>
          <ac:spMkLst>
            <pc:docMk/>
            <pc:sldMk cId="235913357" sldId="338"/>
            <ac:spMk id="6" creationId="{9B76ECD3-940A-50FD-664A-CE02233C5388}"/>
          </ac:spMkLst>
        </pc:spChg>
        <pc:spChg chg="mod">
          <ac:chgData name="TAN Mei Yi [Harrisdale Senior High School]" userId="f9f029c9-d743-4d60-9f2c-e74bdec1ab07" providerId="ADAL" clId="{852031B6-0B84-407F-A52B-054735AE8AC5}" dt="2023-05-19T02:03:29.178" v="2282" actId="20577"/>
          <ac:spMkLst>
            <pc:docMk/>
            <pc:sldMk cId="235913357" sldId="338"/>
            <ac:spMk id="7" creationId="{D3B8D42C-6825-2C47-A1EF-F4C46E17D5A2}"/>
          </ac:spMkLst>
        </pc:spChg>
        <pc:spChg chg="del">
          <ac:chgData name="TAN Mei Yi [Harrisdale Senior High School]" userId="f9f029c9-d743-4d60-9f2c-e74bdec1ab07" providerId="ADAL" clId="{852031B6-0B84-407F-A52B-054735AE8AC5}" dt="2023-05-19T01:58:01.351" v="2080" actId="478"/>
          <ac:spMkLst>
            <pc:docMk/>
            <pc:sldMk cId="235913357" sldId="338"/>
            <ac:spMk id="8" creationId="{6356B4FC-A089-B39B-A6FB-8496261A3A79}"/>
          </ac:spMkLst>
        </pc:spChg>
        <pc:spChg chg="del">
          <ac:chgData name="TAN Mei Yi [Harrisdale Senior High School]" userId="f9f029c9-d743-4d60-9f2c-e74bdec1ab07" providerId="ADAL" clId="{852031B6-0B84-407F-A52B-054735AE8AC5}" dt="2023-05-19T01:58:04.102" v="2081" actId="478"/>
          <ac:spMkLst>
            <pc:docMk/>
            <pc:sldMk cId="235913357" sldId="338"/>
            <ac:spMk id="9" creationId="{8BD902FE-44E9-042F-47A3-DCEDE2B9A07D}"/>
          </ac:spMkLst>
        </pc:spChg>
        <pc:spChg chg="del">
          <ac:chgData name="TAN Mei Yi [Harrisdale Senior High School]" userId="f9f029c9-d743-4d60-9f2c-e74bdec1ab07" providerId="ADAL" clId="{852031B6-0B84-407F-A52B-054735AE8AC5}" dt="2023-05-19T01:58:04.102" v="2081" actId="478"/>
          <ac:spMkLst>
            <pc:docMk/>
            <pc:sldMk cId="235913357" sldId="338"/>
            <ac:spMk id="10" creationId="{311EFAB2-A87C-6C1F-0E56-37C4D1D06BF6}"/>
          </ac:spMkLst>
        </pc:spChg>
        <pc:spChg chg="del">
          <ac:chgData name="TAN Mei Yi [Harrisdale Senior High School]" userId="f9f029c9-d743-4d60-9f2c-e74bdec1ab07" providerId="ADAL" clId="{852031B6-0B84-407F-A52B-054735AE8AC5}" dt="2023-05-19T01:58:04.102" v="2081" actId="478"/>
          <ac:spMkLst>
            <pc:docMk/>
            <pc:sldMk cId="235913357" sldId="338"/>
            <ac:spMk id="11" creationId="{1B27AA83-DC33-52A0-EC14-C1D41A9D93E9}"/>
          </ac:spMkLst>
        </pc:spChg>
        <pc:spChg chg="mod">
          <ac:chgData name="TAN Mei Yi [Harrisdale Senior High School]" userId="f9f029c9-d743-4d60-9f2c-e74bdec1ab07" providerId="ADAL" clId="{852031B6-0B84-407F-A52B-054735AE8AC5}" dt="2023-05-19T02:05:23.104" v="2376" actId="20577"/>
          <ac:spMkLst>
            <pc:docMk/>
            <pc:sldMk cId="235913357" sldId="338"/>
            <ac:spMk id="12" creationId="{2EABE43C-8E99-ED85-C895-BFEF4B8AC57D}"/>
          </ac:spMkLst>
        </pc:spChg>
        <pc:spChg chg="add mod">
          <ac:chgData name="TAN Mei Yi [Harrisdale Senior High School]" userId="f9f029c9-d743-4d60-9f2c-e74bdec1ab07" providerId="ADAL" clId="{852031B6-0B84-407F-A52B-054735AE8AC5}" dt="2023-05-19T02:03:25.483" v="2278" actId="20577"/>
          <ac:spMkLst>
            <pc:docMk/>
            <pc:sldMk cId="235913357" sldId="338"/>
            <ac:spMk id="13" creationId="{47C6F0AC-5BB8-9BDB-C80E-54B49D48AF47}"/>
          </ac:spMkLst>
        </pc:spChg>
        <pc:spChg chg="del">
          <ac:chgData name="TAN Mei Yi [Harrisdale Senior High School]" userId="f9f029c9-d743-4d60-9f2c-e74bdec1ab07" providerId="ADAL" clId="{852031B6-0B84-407F-A52B-054735AE8AC5}" dt="2023-05-19T01:58:01.351" v="2080" actId="478"/>
          <ac:spMkLst>
            <pc:docMk/>
            <pc:sldMk cId="235913357" sldId="338"/>
            <ac:spMk id="14" creationId="{586CBBF0-5E31-8DDB-9346-DC8E82995520}"/>
          </ac:spMkLst>
        </pc:spChg>
        <pc:spChg chg="add mod">
          <ac:chgData name="TAN Mei Yi [Harrisdale Senior High School]" userId="f9f029c9-d743-4d60-9f2c-e74bdec1ab07" providerId="ADAL" clId="{852031B6-0B84-407F-A52B-054735AE8AC5}" dt="2023-05-19T02:03:47.957" v="2284" actId="20577"/>
          <ac:spMkLst>
            <pc:docMk/>
            <pc:sldMk cId="235913357" sldId="338"/>
            <ac:spMk id="15" creationId="{4C7F089A-C19F-EFCF-15B2-DFC0F25C296B}"/>
          </ac:spMkLst>
        </pc:spChg>
        <pc:spChg chg="add mod">
          <ac:chgData name="TAN Mei Yi [Harrisdale Senior High School]" userId="f9f029c9-d743-4d60-9f2c-e74bdec1ab07" providerId="ADAL" clId="{852031B6-0B84-407F-A52B-054735AE8AC5}" dt="2023-05-19T02:03:54.616" v="2289" actId="20577"/>
          <ac:spMkLst>
            <pc:docMk/>
            <pc:sldMk cId="235913357" sldId="338"/>
            <ac:spMk id="16" creationId="{A0719605-845E-24BE-7841-5D4B47C7B7FF}"/>
          </ac:spMkLst>
        </pc:spChg>
        <pc:spChg chg="add mod">
          <ac:chgData name="TAN Mei Yi [Harrisdale Senior High School]" userId="f9f029c9-d743-4d60-9f2c-e74bdec1ab07" providerId="ADAL" clId="{852031B6-0B84-407F-A52B-054735AE8AC5}" dt="2023-05-19T02:06:46.035" v="2501" actId="20577"/>
          <ac:spMkLst>
            <pc:docMk/>
            <pc:sldMk cId="235913357" sldId="338"/>
            <ac:spMk id="17" creationId="{BB96A6BF-C3B8-249E-6141-9150C394B383}"/>
          </ac:spMkLst>
        </pc:spChg>
        <pc:spChg chg="add mod">
          <ac:chgData name="TAN Mei Yi [Harrisdale Senior High School]" userId="f9f029c9-d743-4d60-9f2c-e74bdec1ab07" providerId="ADAL" clId="{852031B6-0B84-407F-A52B-054735AE8AC5}" dt="2023-05-19T02:07:57.410" v="2529" actId="20577"/>
          <ac:spMkLst>
            <pc:docMk/>
            <pc:sldMk cId="235913357" sldId="338"/>
            <ac:spMk id="18" creationId="{0E026088-D44F-386E-0A86-E1929E11170E}"/>
          </ac:spMkLst>
        </pc:spChg>
        <pc:spChg chg="add mod">
          <ac:chgData name="TAN Mei Yi [Harrisdale Senior High School]" userId="f9f029c9-d743-4d60-9f2c-e74bdec1ab07" providerId="ADAL" clId="{852031B6-0B84-407F-A52B-054735AE8AC5}" dt="2023-05-19T02:08:22.312" v="2553" actId="14100"/>
          <ac:spMkLst>
            <pc:docMk/>
            <pc:sldMk cId="235913357" sldId="338"/>
            <ac:spMk id="19" creationId="{DC468970-8EA2-B0FE-151B-27A63A83E652}"/>
          </ac:spMkLst>
        </pc:spChg>
        <pc:spChg chg="del">
          <ac:chgData name="TAN Mei Yi [Harrisdale Senior High School]" userId="f9f029c9-d743-4d60-9f2c-e74bdec1ab07" providerId="ADAL" clId="{852031B6-0B84-407F-A52B-054735AE8AC5}" dt="2023-05-19T01:58:04.102" v="2081" actId="478"/>
          <ac:spMkLst>
            <pc:docMk/>
            <pc:sldMk cId="235913357" sldId="338"/>
            <ac:spMk id="20" creationId="{E4425231-7B0E-3E66-1E21-CB0000DC1296}"/>
          </ac:spMkLst>
        </pc:spChg>
        <pc:spChg chg="add mod">
          <ac:chgData name="TAN Mei Yi [Harrisdale Senior High School]" userId="f9f029c9-d743-4d60-9f2c-e74bdec1ab07" providerId="ADAL" clId="{852031B6-0B84-407F-A52B-054735AE8AC5}" dt="2023-05-19T02:08:42.301" v="2570" actId="20577"/>
          <ac:spMkLst>
            <pc:docMk/>
            <pc:sldMk cId="235913357" sldId="338"/>
            <ac:spMk id="21" creationId="{AF710CCA-94E4-D4E2-8949-F636A70A769D}"/>
          </ac:spMkLst>
        </pc:spChg>
        <pc:spChg chg="add mod">
          <ac:chgData name="TAN Mei Yi [Harrisdale Senior High School]" userId="f9f029c9-d743-4d60-9f2c-e74bdec1ab07" providerId="ADAL" clId="{852031B6-0B84-407F-A52B-054735AE8AC5}" dt="2023-05-19T02:09:00.753" v="2579" actId="1076"/>
          <ac:spMkLst>
            <pc:docMk/>
            <pc:sldMk cId="235913357" sldId="338"/>
            <ac:spMk id="22" creationId="{4F78F42B-8CF2-A754-B2DB-E9B536C608D4}"/>
          </ac:spMkLst>
        </pc:spChg>
        <pc:spChg chg="add mod">
          <ac:chgData name="TAN Mei Yi [Harrisdale Senior High School]" userId="f9f029c9-d743-4d60-9f2c-e74bdec1ab07" providerId="ADAL" clId="{852031B6-0B84-407F-A52B-054735AE8AC5}" dt="2023-05-19T02:09:13.143" v="2585" actId="1076"/>
          <ac:spMkLst>
            <pc:docMk/>
            <pc:sldMk cId="235913357" sldId="338"/>
            <ac:spMk id="23" creationId="{3A698FF8-9335-919F-CC4B-0D1818439965}"/>
          </ac:spMkLst>
        </pc:spChg>
        <pc:spChg chg="add mod">
          <ac:chgData name="TAN Mei Yi [Harrisdale Senior High School]" userId="f9f029c9-d743-4d60-9f2c-e74bdec1ab07" providerId="ADAL" clId="{852031B6-0B84-407F-A52B-054735AE8AC5}" dt="2023-05-19T02:09:22.953" v="2593" actId="27636"/>
          <ac:spMkLst>
            <pc:docMk/>
            <pc:sldMk cId="235913357" sldId="338"/>
            <ac:spMk id="24" creationId="{7AD76AC8-C0D9-3407-5DEB-0A4FE70EDF60}"/>
          </ac:spMkLst>
        </pc:spChg>
        <pc:picChg chg="add mod">
          <ac:chgData name="TAN Mei Yi [Harrisdale Senior High School]" userId="f9f029c9-d743-4d60-9f2c-e74bdec1ab07" providerId="ADAL" clId="{852031B6-0B84-407F-A52B-054735AE8AC5}" dt="2023-05-19T02:09:55.779" v="2600" actId="1076"/>
          <ac:picMkLst>
            <pc:docMk/>
            <pc:sldMk cId="235913357" sldId="338"/>
            <ac:picMk id="26" creationId="{5BA35EBA-08A8-9A4B-1C60-631E25D4D3E4}"/>
          </ac:picMkLst>
        </pc:picChg>
      </pc:sldChg>
      <pc:sldChg chg="addSp modSp add mod modAnim">
        <pc:chgData name="TAN Mei Yi [Harrisdale Senior High School]" userId="f9f029c9-d743-4d60-9f2c-e74bdec1ab07" providerId="ADAL" clId="{852031B6-0B84-407F-A52B-054735AE8AC5}" dt="2023-05-19T02:17:02.960" v="2875" actId="1076"/>
        <pc:sldMkLst>
          <pc:docMk/>
          <pc:sldMk cId="3977017010" sldId="339"/>
        </pc:sldMkLst>
        <pc:spChg chg="mod">
          <ac:chgData name="TAN Mei Yi [Harrisdale Senior High School]" userId="f9f029c9-d743-4d60-9f2c-e74bdec1ab07" providerId="ADAL" clId="{852031B6-0B84-407F-A52B-054735AE8AC5}" dt="2023-05-19T01:59:12.693" v="2108" actId="20577"/>
          <ac:spMkLst>
            <pc:docMk/>
            <pc:sldMk cId="3977017010" sldId="339"/>
            <ac:spMk id="3" creationId="{00000000-0000-0000-0000-000000000000}"/>
          </ac:spMkLst>
        </pc:spChg>
        <pc:spChg chg="mod">
          <ac:chgData name="TAN Mei Yi [Harrisdale Senior High School]" userId="f9f029c9-d743-4d60-9f2c-e74bdec1ab07" providerId="ADAL" clId="{852031B6-0B84-407F-A52B-054735AE8AC5}" dt="2023-05-19T02:14:10.208" v="2738" actId="1076"/>
          <ac:spMkLst>
            <pc:docMk/>
            <pc:sldMk cId="3977017010" sldId="339"/>
            <ac:spMk id="4" creationId="{00000000-0000-0000-0000-000000000000}"/>
          </ac:spMkLst>
        </pc:spChg>
        <pc:spChg chg="add mod">
          <ac:chgData name="TAN Mei Yi [Harrisdale Senior High School]" userId="f9f029c9-d743-4d60-9f2c-e74bdec1ab07" providerId="ADAL" clId="{852031B6-0B84-407F-A52B-054735AE8AC5}" dt="2023-05-19T02:12:55.244" v="2665" actId="20577"/>
          <ac:spMkLst>
            <pc:docMk/>
            <pc:sldMk cId="3977017010" sldId="339"/>
            <ac:spMk id="5" creationId="{A506D5AB-DC61-2FF9-92FF-B57CF2D2A8DB}"/>
          </ac:spMkLst>
        </pc:spChg>
        <pc:spChg chg="add mod">
          <ac:chgData name="TAN Mei Yi [Harrisdale Senior High School]" userId="f9f029c9-d743-4d60-9f2c-e74bdec1ab07" providerId="ADAL" clId="{852031B6-0B84-407F-A52B-054735AE8AC5}" dt="2023-05-19T02:13:19.944" v="2682" actId="1076"/>
          <ac:spMkLst>
            <pc:docMk/>
            <pc:sldMk cId="3977017010" sldId="339"/>
            <ac:spMk id="6" creationId="{6277DD08-3D47-FBC0-5262-99775679A015}"/>
          </ac:spMkLst>
        </pc:spChg>
        <pc:spChg chg="mod">
          <ac:chgData name="TAN Mei Yi [Harrisdale Senior High School]" userId="f9f029c9-d743-4d60-9f2c-e74bdec1ab07" providerId="ADAL" clId="{852031B6-0B84-407F-A52B-054735AE8AC5}" dt="2023-05-19T02:12:43.441" v="2657" actId="1076"/>
          <ac:spMkLst>
            <pc:docMk/>
            <pc:sldMk cId="3977017010" sldId="339"/>
            <ac:spMk id="7" creationId="{D3B8D42C-6825-2C47-A1EF-F4C46E17D5A2}"/>
          </ac:spMkLst>
        </pc:spChg>
        <pc:spChg chg="add mod">
          <ac:chgData name="TAN Mei Yi [Harrisdale Senior High School]" userId="f9f029c9-d743-4d60-9f2c-e74bdec1ab07" providerId="ADAL" clId="{852031B6-0B84-407F-A52B-054735AE8AC5}" dt="2023-05-19T02:13:29.765" v="2689" actId="20577"/>
          <ac:spMkLst>
            <pc:docMk/>
            <pc:sldMk cId="3977017010" sldId="339"/>
            <ac:spMk id="8" creationId="{6C10A8B8-45A2-8767-7680-C713E8485CB4}"/>
          </ac:spMkLst>
        </pc:spChg>
        <pc:spChg chg="add mod">
          <ac:chgData name="TAN Mei Yi [Harrisdale Senior High School]" userId="f9f029c9-d743-4d60-9f2c-e74bdec1ab07" providerId="ADAL" clId="{852031B6-0B84-407F-A52B-054735AE8AC5}" dt="2023-05-19T02:14:02.476" v="2737" actId="20577"/>
          <ac:spMkLst>
            <pc:docMk/>
            <pc:sldMk cId="3977017010" sldId="339"/>
            <ac:spMk id="9" creationId="{CACEBF20-AA2D-0FF7-73A8-F5DAE424771E}"/>
          </ac:spMkLst>
        </pc:spChg>
        <pc:spChg chg="add mod">
          <ac:chgData name="TAN Mei Yi [Harrisdale Senior High School]" userId="f9f029c9-d743-4d60-9f2c-e74bdec1ab07" providerId="ADAL" clId="{852031B6-0B84-407F-A52B-054735AE8AC5}" dt="2023-05-19T02:14:33.683" v="2766" actId="20577"/>
          <ac:spMkLst>
            <pc:docMk/>
            <pc:sldMk cId="3977017010" sldId="339"/>
            <ac:spMk id="10" creationId="{A3024B6F-3585-C564-DC29-FA85932DC0F7}"/>
          </ac:spMkLst>
        </pc:spChg>
        <pc:spChg chg="add mod">
          <ac:chgData name="TAN Mei Yi [Harrisdale Senior High School]" userId="f9f029c9-d743-4d60-9f2c-e74bdec1ab07" providerId="ADAL" clId="{852031B6-0B84-407F-A52B-054735AE8AC5}" dt="2023-05-19T02:15:26.114" v="2792" actId="20577"/>
          <ac:spMkLst>
            <pc:docMk/>
            <pc:sldMk cId="3977017010" sldId="339"/>
            <ac:spMk id="11" creationId="{EFF9E6F0-44A4-47B7-27EC-CF6A16F6E0B3}"/>
          </ac:spMkLst>
        </pc:spChg>
        <pc:spChg chg="mod">
          <ac:chgData name="TAN Mei Yi [Harrisdale Senior High School]" userId="f9f029c9-d743-4d60-9f2c-e74bdec1ab07" providerId="ADAL" clId="{852031B6-0B84-407F-A52B-054735AE8AC5}" dt="2023-05-19T02:12:25.541" v="2642" actId="20577"/>
          <ac:spMkLst>
            <pc:docMk/>
            <pc:sldMk cId="3977017010" sldId="339"/>
            <ac:spMk id="12" creationId="{2EABE43C-8E99-ED85-C895-BFEF4B8AC57D}"/>
          </ac:spMkLst>
        </pc:spChg>
        <pc:spChg chg="add mod">
          <ac:chgData name="TAN Mei Yi [Harrisdale Senior High School]" userId="f9f029c9-d743-4d60-9f2c-e74bdec1ab07" providerId="ADAL" clId="{852031B6-0B84-407F-A52B-054735AE8AC5}" dt="2023-05-19T02:15:40.432" v="2802" actId="20577"/>
          <ac:spMkLst>
            <pc:docMk/>
            <pc:sldMk cId="3977017010" sldId="339"/>
            <ac:spMk id="13" creationId="{76ED8DFF-8AE0-5D02-9966-647DB8053F51}"/>
          </ac:spMkLst>
        </pc:spChg>
        <pc:spChg chg="add mod">
          <ac:chgData name="TAN Mei Yi [Harrisdale Senior High School]" userId="f9f029c9-d743-4d60-9f2c-e74bdec1ab07" providerId="ADAL" clId="{852031B6-0B84-407F-A52B-054735AE8AC5}" dt="2023-05-19T02:15:59.203" v="2810" actId="20577"/>
          <ac:spMkLst>
            <pc:docMk/>
            <pc:sldMk cId="3977017010" sldId="339"/>
            <ac:spMk id="14" creationId="{52C9CD27-1EE4-9A2C-D9A3-C85335BBBBDD}"/>
          </ac:spMkLst>
        </pc:spChg>
        <pc:spChg chg="add mod">
          <ac:chgData name="TAN Mei Yi [Harrisdale Senior High School]" userId="f9f029c9-d743-4d60-9f2c-e74bdec1ab07" providerId="ADAL" clId="{852031B6-0B84-407F-A52B-054735AE8AC5}" dt="2023-05-19T02:16:21.738" v="2829" actId="20577"/>
          <ac:spMkLst>
            <pc:docMk/>
            <pc:sldMk cId="3977017010" sldId="339"/>
            <ac:spMk id="15" creationId="{8004DFB4-D32B-4549-4370-C524A1BE9380}"/>
          </ac:spMkLst>
        </pc:spChg>
        <pc:spChg chg="add mod">
          <ac:chgData name="TAN Mei Yi [Harrisdale Senior High School]" userId="f9f029c9-d743-4d60-9f2c-e74bdec1ab07" providerId="ADAL" clId="{852031B6-0B84-407F-A52B-054735AE8AC5}" dt="2023-05-19T02:17:02.960" v="2875" actId="1076"/>
          <ac:spMkLst>
            <pc:docMk/>
            <pc:sldMk cId="3977017010" sldId="339"/>
            <ac:spMk id="16" creationId="{ABAA7C22-B1CE-5C3F-EDB3-421C94A56B4D}"/>
          </ac:spMkLst>
        </pc:spChg>
      </pc:sldChg>
      <pc:sldChg chg="addSp delSp modSp add mod delAnim modAnim">
        <pc:chgData name="TAN Mei Yi [Harrisdale Senior High School]" userId="f9f029c9-d743-4d60-9f2c-e74bdec1ab07" providerId="ADAL" clId="{852031B6-0B84-407F-A52B-054735AE8AC5}" dt="2023-05-19T02:18:32.175" v="2939" actId="1076"/>
        <pc:sldMkLst>
          <pc:docMk/>
          <pc:sldMk cId="2327973668" sldId="340"/>
        </pc:sldMkLst>
        <pc:spChg chg="mod">
          <ac:chgData name="TAN Mei Yi [Harrisdale Senior High School]" userId="f9f029c9-d743-4d60-9f2c-e74bdec1ab07" providerId="ADAL" clId="{852031B6-0B84-407F-A52B-054735AE8AC5}" dt="2023-05-19T02:17:25.387" v="2878" actId="20577"/>
          <ac:spMkLst>
            <pc:docMk/>
            <pc:sldMk cId="2327973668" sldId="340"/>
            <ac:spMk id="3" creationId="{00000000-0000-0000-0000-000000000000}"/>
          </ac:spMkLst>
        </pc:spChg>
        <pc:spChg chg="del">
          <ac:chgData name="TAN Mei Yi [Harrisdale Senior High School]" userId="f9f029c9-d743-4d60-9f2c-e74bdec1ab07" providerId="ADAL" clId="{852031B6-0B84-407F-A52B-054735AE8AC5}" dt="2023-05-19T02:17:31.810" v="2879" actId="478"/>
          <ac:spMkLst>
            <pc:docMk/>
            <pc:sldMk cId="2327973668" sldId="340"/>
            <ac:spMk id="4" creationId="{00000000-0000-0000-0000-000000000000}"/>
          </ac:spMkLst>
        </pc:spChg>
        <pc:spChg chg="add mod">
          <ac:chgData name="TAN Mei Yi [Harrisdale Senior High School]" userId="f9f029c9-d743-4d60-9f2c-e74bdec1ab07" providerId="ADAL" clId="{852031B6-0B84-407F-A52B-054735AE8AC5}" dt="2023-05-19T02:18:23.412" v="2930" actId="1076"/>
          <ac:spMkLst>
            <pc:docMk/>
            <pc:sldMk cId="2327973668" sldId="340"/>
            <ac:spMk id="5" creationId="{055F042F-617C-2D17-F497-4734B517A369}"/>
          </ac:spMkLst>
        </pc:spChg>
        <pc:spChg chg="add mod">
          <ac:chgData name="TAN Mei Yi [Harrisdale Senior High School]" userId="f9f029c9-d743-4d60-9f2c-e74bdec1ab07" providerId="ADAL" clId="{852031B6-0B84-407F-A52B-054735AE8AC5}" dt="2023-05-19T02:18:32.175" v="2939" actId="1076"/>
          <ac:spMkLst>
            <pc:docMk/>
            <pc:sldMk cId="2327973668" sldId="340"/>
            <ac:spMk id="6" creationId="{31A79CC6-0371-1D25-CEEC-C676049DBBD8}"/>
          </ac:spMkLst>
        </pc:spChg>
        <pc:spChg chg="mod">
          <ac:chgData name="TAN Mei Yi [Harrisdale Senior High School]" userId="f9f029c9-d743-4d60-9f2c-e74bdec1ab07" providerId="ADAL" clId="{852031B6-0B84-407F-A52B-054735AE8AC5}" dt="2023-05-19T02:18:16.362" v="2926" actId="1076"/>
          <ac:spMkLst>
            <pc:docMk/>
            <pc:sldMk cId="2327973668" sldId="340"/>
            <ac:spMk id="7" creationId="{D3B8D42C-6825-2C47-A1EF-F4C46E17D5A2}"/>
          </ac:spMkLst>
        </pc:spChg>
        <pc:spChg chg="mod">
          <ac:chgData name="TAN Mei Yi [Harrisdale Senior High School]" userId="f9f029c9-d743-4d60-9f2c-e74bdec1ab07" providerId="ADAL" clId="{852031B6-0B84-407F-A52B-054735AE8AC5}" dt="2023-05-19T02:17:48.844" v="2894" actId="1076"/>
          <ac:spMkLst>
            <pc:docMk/>
            <pc:sldMk cId="2327973668" sldId="340"/>
            <ac:spMk id="12" creationId="{2EABE43C-8E99-ED85-C895-BFEF4B8AC57D}"/>
          </ac:spMkLst>
        </pc:spChg>
      </pc:sldChg>
      <pc:sldChg chg="add del">
        <pc:chgData name="TAN Mei Yi [Harrisdale Senior High School]" userId="f9f029c9-d743-4d60-9f2c-e74bdec1ab07" providerId="ADAL" clId="{852031B6-0B84-407F-A52B-054735AE8AC5}" dt="2023-05-19T02:26:56.713" v="3327" actId="47"/>
        <pc:sldMkLst>
          <pc:docMk/>
          <pc:sldMk cId="1723082510" sldId="341"/>
        </pc:sldMkLst>
      </pc:sldChg>
    </pc:docChg>
  </pc:docChgLst>
  <pc:docChgLst>
    <pc:chgData name="TAN Mei Yi [Harrisdale Senior High School]" userId="f9f029c9-d743-4d60-9f2c-e74bdec1ab07" providerId="ADAL" clId="{C3B2CD3A-B7E1-46CA-B285-F2BCE5026DF9}"/>
    <pc:docChg chg="undo custSel addSld delSld modSld sldOrd">
      <pc:chgData name="TAN Mei Yi [Harrisdale Senior High School]" userId="f9f029c9-d743-4d60-9f2c-e74bdec1ab07" providerId="ADAL" clId="{C3B2CD3A-B7E1-46CA-B285-F2BCE5026DF9}" dt="2023-06-11T05:16:38.886" v="159" actId="47"/>
      <pc:docMkLst>
        <pc:docMk/>
      </pc:docMkLst>
      <pc:sldChg chg="del">
        <pc:chgData name="TAN Mei Yi [Harrisdale Senior High School]" userId="f9f029c9-d743-4d60-9f2c-e74bdec1ab07" providerId="ADAL" clId="{C3B2CD3A-B7E1-46CA-B285-F2BCE5026DF9}" dt="2023-06-11T04:57:27.480" v="34" actId="47"/>
        <pc:sldMkLst>
          <pc:docMk/>
          <pc:sldMk cId="430791497" sldId="258"/>
        </pc:sldMkLst>
      </pc:sldChg>
      <pc:sldChg chg="del">
        <pc:chgData name="TAN Mei Yi [Harrisdale Senior High School]" userId="f9f029c9-d743-4d60-9f2c-e74bdec1ab07" providerId="ADAL" clId="{C3B2CD3A-B7E1-46CA-B285-F2BCE5026DF9}" dt="2023-06-11T04:57:27.480" v="34" actId="47"/>
        <pc:sldMkLst>
          <pc:docMk/>
          <pc:sldMk cId="3727595002" sldId="259"/>
        </pc:sldMkLst>
      </pc:sldChg>
      <pc:sldChg chg="del">
        <pc:chgData name="TAN Mei Yi [Harrisdale Senior High School]" userId="f9f029c9-d743-4d60-9f2c-e74bdec1ab07" providerId="ADAL" clId="{C3B2CD3A-B7E1-46CA-B285-F2BCE5026DF9}" dt="2023-06-11T04:57:27.480" v="34" actId="47"/>
        <pc:sldMkLst>
          <pc:docMk/>
          <pc:sldMk cId="4082485183" sldId="260"/>
        </pc:sldMkLst>
      </pc:sldChg>
      <pc:sldChg chg="del">
        <pc:chgData name="TAN Mei Yi [Harrisdale Senior High School]" userId="f9f029c9-d743-4d60-9f2c-e74bdec1ab07" providerId="ADAL" clId="{C3B2CD3A-B7E1-46CA-B285-F2BCE5026DF9}" dt="2023-06-11T04:57:27.480" v="34" actId="47"/>
        <pc:sldMkLst>
          <pc:docMk/>
          <pc:sldMk cId="581592662" sldId="261"/>
        </pc:sldMkLst>
      </pc:sldChg>
      <pc:sldChg chg="del">
        <pc:chgData name="TAN Mei Yi [Harrisdale Senior High School]" userId="f9f029c9-d743-4d60-9f2c-e74bdec1ab07" providerId="ADAL" clId="{C3B2CD3A-B7E1-46CA-B285-F2BCE5026DF9}" dt="2023-06-11T04:57:27.480" v="34" actId="47"/>
        <pc:sldMkLst>
          <pc:docMk/>
          <pc:sldMk cId="3732750732" sldId="265"/>
        </pc:sldMkLst>
      </pc:sldChg>
      <pc:sldChg chg="del">
        <pc:chgData name="TAN Mei Yi [Harrisdale Senior High School]" userId="f9f029c9-d743-4d60-9f2c-e74bdec1ab07" providerId="ADAL" clId="{C3B2CD3A-B7E1-46CA-B285-F2BCE5026DF9}" dt="2023-06-11T04:57:27.480" v="34" actId="47"/>
        <pc:sldMkLst>
          <pc:docMk/>
          <pc:sldMk cId="2808648982" sldId="266"/>
        </pc:sldMkLst>
      </pc:sldChg>
      <pc:sldChg chg="addSp delSp modSp add mod modAnim">
        <pc:chgData name="TAN Mei Yi [Harrisdale Senior High School]" userId="f9f029c9-d743-4d60-9f2c-e74bdec1ab07" providerId="ADAL" clId="{C3B2CD3A-B7E1-46CA-B285-F2BCE5026DF9}" dt="2023-06-11T05:04:47.332" v="112"/>
        <pc:sldMkLst>
          <pc:docMk/>
          <pc:sldMk cId="1318951816" sldId="269"/>
        </pc:sldMkLst>
        <pc:spChg chg="add mod">
          <ac:chgData name="TAN Mei Yi [Harrisdale Senior High School]" userId="f9f029c9-d743-4d60-9f2c-e74bdec1ab07" providerId="ADAL" clId="{C3B2CD3A-B7E1-46CA-B285-F2BCE5026DF9}" dt="2023-06-11T04:57:53.776" v="40"/>
          <ac:spMkLst>
            <pc:docMk/>
            <pc:sldMk cId="1318951816" sldId="269"/>
            <ac:spMk id="2" creationId="{3515EBDF-6D8A-09ED-5A29-318EC454B4C2}"/>
          </ac:spMkLst>
        </pc:spChg>
        <pc:spChg chg="mod ord">
          <ac:chgData name="TAN Mei Yi [Harrisdale Senior High School]" userId="f9f029c9-d743-4d60-9f2c-e74bdec1ab07" providerId="ADAL" clId="{C3B2CD3A-B7E1-46CA-B285-F2BCE5026DF9}" dt="2023-06-11T05:02:17.474" v="95" actId="207"/>
          <ac:spMkLst>
            <pc:docMk/>
            <pc:sldMk cId="1318951816" sldId="269"/>
            <ac:spMk id="3" creationId="{C8C03E52-AF8F-4D31-BF75-B28AE8F35797}"/>
          </ac:spMkLst>
        </pc:spChg>
        <pc:spChg chg="del">
          <ac:chgData name="TAN Mei Yi [Harrisdale Senior High School]" userId="f9f029c9-d743-4d60-9f2c-e74bdec1ab07" providerId="ADAL" clId="{C3B2CD3A-B7E1-46CA-B285-F2BCE5026DF9}" dt="2023-06-11T04:57:53.226" v="39" actId="478"/>
          <ac:spMkLst>
            <pc:docMk/>
            <pc:sldMk cId="1318951816" sldId="269"/>
            <ac:spMk id="4" creationId="{E11258B5-67DA-4EE6-98F0-BB99D723EC85}"/>
          </ac:spMkLst>
        </pc:spChg>
        <pc:spChg chg="mod">
          <ac:chgData name="TAN Mei Yi [Harrisdale Senior High School]" userId="f9f029c9-d743-4d60-9f2c-e74bdec1ab07" providerId="ADAL" clId="{C3B2CD3A-B7E1-46CA-B285-F2BCE5026DF9}" dt="2023-06-11T05:03:03.605" v="101" actId="207"/>
          <ac:spMkLst>
            <pc:docMk/>
            <pc:sldMk cId="1318951816" sldId="269"/>
            <ac:spMk id="6" creationId="{FB0E3FB2-C3CB-44CA-AD2A-7D1F3F5F852F}"/>
          </ac:spMkLst>
        </pc:spChg>
        <pc:spChg chg="mod ord">
          <ac:chgData name="TAN Mei Yi [Harrisdale Senior High School]" userId="f9f029c9-d743-4d60-9f2c-e74bdec1ab07" providerId="ADAL" clId="{C3B2CD3A-B7E1-46CA-B285-F2BCE5026DF9}" dt="2023-06-11T05:02:36.144" v="99" actId="167"/>
          <ac:spMkLst>
            <pc:docMk/>
            <pc:sldMk cId="1318951816" sldId="269"/>
            <ac:spMk id="7" creationId="{27726421-3811-4F8A-A221-03D8DEE8BB6C}"/>
          </ac:spMkLst>
        </pc:spChg>
        <pc:inkChg chg="add">
          <ac:chgData name="TAN Mei Yi [Harrisdale Senior High School]" userId="f9f029c9-d743-4d60-9f2c-e74bdec1ab07" providerId="ADAL" clId="{C3B2CD3A-B7E1-46CA-B285-F2BCE5026DF9}" dt="2023-06-11T05:04:38.276" v="110" actId="9405"/>
          <ac:inkMkLst>
            <pc:docMk/>
            <pc:sldMk cId="1318951816" sldId="269"/>
            <ac:inkMk id="5" creationId="{13951D6E-94F4-3588-E908-C830BF4DEA74}"/>
          </ac:inkMkLst>
        </pc:inkChg>
      </pc:sldChg>
      <pc:sldChg chg="addSp delSp modSp add mod ord modAnim">
        <pc:chgData name="TAN Mei Yi [Harrisdale Senior High School]" userId="f9f029c9-d743-4d60-9f2c-e74bdec1ab07" providerId="ADAL" clId="{C3B2CD3A-B7E1-46CA-B285-F2BCE5026DF9}" dt="2023-06-11T05:01:12.797" v="89"/>
        <pc:sldMkLst>
          <pc:docMk/>
          <pc:sldMk cId="2239862296" sldId="270"/>
        </pc:sldMkLst>
        <pc:spChg chg="add mod">
          <ac:chgData name="TAN Mei Yi [Harrisdale Senior High School]" userId="f9f029c9-d743-4d60-9f2c-e74bdec1ab07" providerId="ADAL" clId="{C3B2CD3A-B7E1-46CA-B285-F2BCE5026DF9}" dt="2023-06-11T04:57:45.213" v="36"/>
          <ac:spMkLst>
            <pc:docMk/>
            <pc:sldMk cId="2239862296" sldId="270"/>
            <ac:spMk id="2" creationId="{9A7688CC-9AA4-0464-2755-D3F927C722BD}"/>
          </ac:spMkLst>
        </pc:spChg>
        <pc:spChg chg="mod">
          <ac:chgData name="TAN Mei Yi [Harrisdale Senior High School]" userId="f9f029c9-d743-4d60-9f2c-e74bdec1ab07" providerId="ADAL" clId="{C3B2CD3A-B7E1-46CA-B285-F2BCE5026DF9}" dt="2023-06-11T05:00:21.725" v="72" actId="20577"/>
          <ac:spMkLst>
            <pc:docMk/>
            <pc:sldMk cId="2239862296" sldId="270"/>
            <ac:spMk id="3" creationId="{00000000-0000-0000-0000-000000000000}"/>
          </ac:spMkLst>
        </pc:spChg>
        <pc:spChg chg="mod">
          <ac:chgData name="TAN Mei Yi [Harrisdale Senior High School]" userId="f9f029c9-d743-4d60-9f2c-e74bdec1ab07" providerId="ADAL" clId="{C3B2CD3A-B7E1-46CA-B285-F2BCE5026DF9}" dt="2023-06-11T05:01:02.785" v="87" actId="20577"/>
          <ac:spMkLst>
            <pc:docMk/>
            <pc:sldMk cId="2239862296" sldId="270"/>
            <ac:spMk id="4" creationId="{00000000-0000-0000-0000-000000000000}"/>
          </ac:spMkLst>
        </pc:spChg>
        <pc:spChg chg="add del mod">
          <ac:chgData name="TAN Mei Yi [Harrisdale Senior High School]" userId="f9f029c9-d743-4d60-9f2c-e74bdec1ab07" providerId="ADAL" clId="{C3B2CD3A-B7E1-46CA-B285-F2BCE5026DF9}" dt="2023-06-11T05:00:06.346" v="63"/>
          <ac:spMkLst>
            <pc:docMk/>
            <pc:sldMk cId="2239862296" sldId="270"/>
            <ac:spMk id="5" creationId="{68C79150-7CF2-348A-72B0-263D375B14E2}"/>
          </ac:spMkLst>
        </pc:spChg>
        <pc:spChg chg="del">
          <ac:chgData name="TAN Mei Yi [Harrisdale Senior High School]" userId="f9f029c9-d743-4d60-9f2c-e74bdec1ab07" providerId="ADAL" clId="{C3B2CD3A-B7E1-46CA-B285-F2BCE5026DF9}" dt="2023-06-11T04:57:44.791" v="35" actId="478"/>
          <ac:spMkLst>
            <pc:docMk/>
            <pc:sldMk cId="2239862296" sldId="270"/>
            <ac:spMk id="7" creationId="{3FB4E75C-0353-430D-99D4-EB4A03420DEC}"/>
          </ac:spMkLst>
        </pc:spChg>
      </pc:sldChg>
      <pc:sldChg chg="addSp delSp modSp add mod modAnim">
        <pc:chgData name="TAN Mei Yi [Harrisdale Senior High School]" userId="f9f029c9-d743-4d60-9f2c-e74bdec1ab07" providerId="ADAL" clId="{C3B2CD3A-B7E1-46CA-B285-F2BCE5026DF9}" dt="2023-06-11T05:06:56.480" v="129"/>
        <pc:sldMkLst>
          <pc:docMk/>
          <pc:sldMk cId="1481058828" sldId="271"/>
        </pc:sldMkLst>
        <pc:spChg chg="add mod">
          <ac:chgData name="TAN Mei Yi [Harrisdale Senior High School]" userId="f9f029c9-d743-4d60-9f2c-e74bdec1ab07" providerId="ADAL" clId="{C3B2CD3A-B7E1-46CA-B285-F2BCE5026DF9}" dt="2023-06-11T04:58:46.919" v="48"/>
          <ac:spMkLst>
            <pc:docMk/>
            <pc:sldMk cId="1481058828" sldId="271"/>
            <ac:spMk id="2" creationId="{59B7D645-0D26-0BF4-FD0F-5AD532F7ADED}"/>
          </ac:spMkLst>
        </pc:spChg>
        <pc:spChg chg="mod">
          <ac:chgData name="TAN Mei Yi [Harrisdale Senior High School]" userId="f9f029c9-d743-4d60-9f2c-e74bdec1ab07" providerId="ADAL" clId="{C3B2CD3A-B7E1-46CA-B285-F2BCE5026DF9}" dt="2023-06-11T05:04:06.921" v="107" actId="207"/>
          <ac:spMkLst>
            <pc:docMk/>
            <pc:sldMk cId="1481058828" sldId="271"/>
            <ac:spMk id="3" creationId="{C8C03E52-AF8F-4D31-BF75-B28AE8F35797}"/>
          </ac:spMkLst>
        </pc:spChg>
        <pc:spChg chg="del">
          <ac:chgData name="TAN Mei Yi [Harrisdale Senior High School]" userId="f9f029c9-d743-4d60-9f2c-e74bdec1ab07" providerId="ADAL" clId="{C3B2CD3A-B7E1-46CA-B285-F2BCE5026DF9}" dt="2023-06-11T04:58:46.666" v="47" actId="478"/>
          <ac:spMkLst>
            <pc:docMk/>
            <pc:sldMk cId="1481058828" sldId="271"/>
            <ac:spMk id="4" creationId="{E11258B5-67DA-4EE6-98F0-BB99D723EC85}"/>
          </ac:spMkLst>
        </pc:spChg>
        <pc:spChg chg="add mod ord">
          <ac:chgData name="TAN Mei Yi [Harrisdale Senior High School]" userId="f9f029c9-d743-4d60-9f2c-e74bdec1ab07" providerId="ADAL" clId="{C3B2CD3A-B7E1-46CA-B285-F2BCE5026DF9}" dt="2023-06-11T05:05:43.113" v="121" actId="167"/>
          <ac:spMkLst>
            <pc:docMk/>
            <pc:sldMk cId="1481058828" sldId="271"/>
            <ac:spMk id="6" creationId="{AC0FC886-D926-D765-0CCE-16A5455AAA5F}"/>
          </ac:spMkLst>
        </pc:spChg>
        <pc:inkChg chg="add">
          <ac:chgData name="TAN Mei Yi [Harrisdale Senior High School]" userId="f9f029c9-d743-4d60-9f2c-e74bdec1ab07" providerId="ADAL" clId="{C3B2CD3A-B7E1-46CA-B285-F2BCE5026DF9}" dt="2023-06-11T05:05:01.746" v="113" actId="9405"/>
          <ac:inkMkLst>
            <pc:docMk/>
            <pc:sldMk cId="1481058828" sldId="271"/>
            <ac:inkMk id="5" creationId="{48D02637-1EA5-A491-573A-848A51FDBB5D}"/>
          </ac:inkMkLst>
        </pc:inkChg>
      </pc:sldChg>
      <pc:sldChg chg="add del">
        <pc:chgData name="TAN Mei Yi [Harrisdale Senior High School]" userId="f9f029c9-d743-4d60-9f2c-e74bdec1ab07" providerId="ADAL" clId="{C3B2CD3A-B7E1-46CA-B285-F2BCE5026DF9}" dt="2023-06-11T04:58:58.231" v="52" actId="47"/>
        <pc:sldMkLst>
          <pc:docMk/>
          <pc:sldMk cId="3727571065" sldId="273"/>
        </pc:sldMkLst>
      </pc:sldChg>
      <pc:sldChg chg="addSp delSp modSp add mod modAnim">
        <pc:chgData name="TAN Mei Yi [Harrisdale Senior High School]" userId="f9f029c9-d743-4d60-9f2c-e74bdec1ab07" providerId="ADAL" clId="{C3B2CD3A-B7E1-46CA-B285-F2BCE5026DF9}" dt="2023-06-11T05:07:40.361" v="134"/>
        <pc:sldMkLst>
          <pc:docMk/>
          <pc:sldMk cId="1803954934" sldId="274"/>
        </pc:sldMkLst>
        <pc:spChg chg="add mod">
          <ac:chgData name="TAN Mei Yi [Harrisdale Senior High School]" userId="f9f029c9-d743-4d60-9f2c-e74bdec1ab07" providerId="ADAL" clId="{C3B2CD3A-B7E1-46CA-B285-F2BCE5026DF9}" dt="2023-06-11T04:58:55.919" v="51"/>
          <ac:spMkLst>
            <pc:docMk/>
            <pc:sldMk cId="1803954934" sldId="274"/>
            <ac:spMk id="2" creationId="{982F9309-B371-B023-2E58-A7736B6437EC}"/>
          </ac:spMkLst>
        </pc:spChg>
        <pc:spChg chg="mod">
          <ac:chgData name="TAN Mei Yi [Harrisdale Senior High School]" userId="f9f029c9-d743-4d60-9f2c-e74bdec1ab07" providerId="ADAL" clId="{C3B2CD3A-B7E1-46CA-B285-F2BCE5026DF9}" dt="2023-06-11T05:07:24.581" v="131" actId="207"/>
          <ac:spMkLst>
            <pc:docMk/>
            <pc:sldMk cId="1803954934" sldId="274"/>
            <ac:spMk id="3" creationId="{C8C03E52-AF8F-4D31-BF75-B28AE8F35797}"/>
          </ac:spMkLst>
        </pc:spChg>
        <pc:spChg chg="del">
          <ac:chgData name="TAN Mei Yi [Harrisdale Senior High School]" userId="f9f029c9-d743-4d60-9f2c-e74bdec1ab07" providerId="ADAL" clId="{C3B2CD3A-B7E1-46CA-B285-F2BCE5026DF9}" dt="2023-06-11T04:58:55.598" v="50" actId="478"/>
          <ac:spMkLst>
            <pc:docMk/>
            <pc:sldMk cId="1803954934" sldId="274"/>
            <ac:spMk id="4" creationId="{E11258B5-67DA-4EE6-98F0-BB99D723EC85}"/>
          </ac:spMkLst>
        </pc:spChg>
      </pc:sldChg>
      <pc:sldChg chg="modSp mod">
        <pc:chgData name="TAN Mei Yi [Harrisdale Senior High School]" userId="f9f029c9-d743-4d60-9f2c-e74bdec1ab07" providerId="ADAL" clId="{C3B2CD3A-B7E1-46CA-B285-F2BCE5026DF9}" dt="2023-06-11T05:14:25.793" v="153" actId="20577"/>
        <pc:sldMkLst>
          <pc:docMk/>
          <pc:sldMk cId="3000480193" sldId="288"/>
        </pc:sldMkLst>
        <pc:spChg chg="mod">
          <ac:chgData name="TAN Mei Yi [Harrisdale Senior High School]" userId="f9f029c9-d743-4d60-9f2c-e74bdec1ab07" providerId="ADAL" clId="{C3B2CD3A-B7E1-46CA-B285-F2BCE5026DF9}" dt="2023-06-11T05:14:25.793" v="153" actId="20577"/>
          <ac:spMkLst>
            <pc:docMk/>
            <pc:sldMk cId="3000480193" sldId="288"/>
            <ac:spMk id="5" creationId="{00000000-0000-0000-0000-000000000000}"/>
          </ac:spMkLst>
        </pc:spChg>
      </pc:sldChg>
      <pc:sldChg chg="modSp mod">
        <pc:chgData name="TAN Mei Yi [Harrisdale Senior High School]" userId="f9f029c9-d743-4d60-9f2c-e74bdec1ab07" providerId="ADAL" clId="{C3B2CD3A-B7E1-46CA-B285-F2BCE5026DF9}" dt="2023-06-11T04:48:15.534" v="22" actId="20577"/>
        <pc:sldMkLst>
          <pc:docMk/>
          <pc:sldMk cId="2226349418" sldId="292"/>
        </pc:sldMkLst>
        <pc:spChg chg="mod">
          <ac:chgData name="TAN Mei Yi [Harrisdale Senior High School]" userId="f9f029c9-d743-4d60-9f2c-e74bdec1ab07" providerId="ADAL" clId="{C3B2CD3A-B7E1-46CA-B285-F2BCE5026DF9}" dt="2023-06-11T04:47:20.862" v="1" actId="20577"/>
          <ac:spMkLst>
            <pc:docMk/>
            <pc:sldMk cId="2226349418" sldId="292"/>
            <ac:spMk id="21" creationId="{8E7845BC-DC72-44E1-BABF-6AFB4DC3022D}"/>
          </ac:spMkLst>
        </pc:spChg>
        <pc:spChg chg="mod">
          <ac:chgData name="TAN Mei Yi [Harrisdale Senior High School]" userId="f9f029c9-d743-4d60-9f2c-e74bdec1ab07" providerId="ADAL" clId="{C3B2CD3A-B7E1-46CA-B285-F2BCE5026DF9}" dt="2023-06-11T04:48:15.534" v="22" actId="20577"/>
          <ac:spMkLst>
            <pc:docMk/>
            <pc:sldMk cId="2226349418" sldId="292"/>
            <ac:spMk id="22" creationId="{046BE2BE-401B-43B6-9F59-E6AE635E14BD}"/>
          </ac:spMkLst>
        </pc:spChg>
      </pc:sldChg>
      <pc:sldChg chg="del">
        <pc:chgData name="TAN Mei Yi [Harrisdale Senior High School]" userId="f9f029c9-d743-4d60-9f2c-e74bdec1ab07" providerId="ADAL" clId="{C3B2CD3A-B7E1-46CA-B285-F2BCE5026DF9}" dt="2023-06-11T04:57:27.480" v="34" actId="47"/>
        <pc:sldMkLst>
          <pc:docMk/>
          <pc:sldMk cId="1057994458" sldId="294"/>
        </pc:sldMkLst>
      </pc:sldChg>
      <pc:sldChg chg="del">
        <pc:chgData name="TAN Mei Yi [Harrisdale Senior High School]" userId="f9f029c9-d743-4d60-9f2c-e74bdec1ab07" providerId="ADAL" clId="{C3B2CD3A-B7E1-46CA-B285-F2BCE5026DF9}" dt="2023-06-11T04:57:27.480" v="34" actId="47"/>
        <pc:sldMkLst>
          <pc:docMk/>
          <pc:sldMk cId="1600687480" sldId="296"/>
        </pc:sldMkLst>
      </pc:sldChg>
      <pc:sldChg chg="del">
        <pc:chgData name="TAN Mei Yi [Harrisdale Senior High School]" userId="f9f029c9-d743-4d60-9f2c-e74bdec1ab07" providerId="ADAL" clId="{C3B2CD3A-B7E1-46CA-B285-F2BCE5026DF9}" dt="2023-06-11T04:57:27.480" v="34" actId="47"/>
        <pc:sldMkLst>
          <pc:docMk/>
          <pc:sldMk cId="3119249193" sldId="298"/>
        </pc:sldMkLst>
      </pc:sldChg>
      <pc:sldChg chg="del">
        <pc:chgData name="TAN Mei Yi [Harrisdale Senior High School]" userId="f9f029c9-d743-4d60-9f2c-e74bdec1ab07" providerId="ADAL" clId="{C3B2CD3A-B7E1-46CA-B285-F2BCE5026DF9}" dt="2023-06-11T04:57:27.480" v="34" actId="47"/>
        <pc:sldMkLst>
          <pc:docMk/>
          <pc:sldMk cId="2170412506" sldId="299"/>
        </pc:sldMkLst>
      </pc:sldChg>
      <pc:sldChg chg="del">
        <pc:chgData name="TAN Mei Yi [Harrisdale Senior High School]" userId="f9f029c9-d743-4d60-9f2c-e74bdec1ab07" providerId="ADAL" clId="{C3B2CD3A-B7E1-46CA-B285-F2BCE5026DF9}" dt="2023-06-11T04:57:27.480" v="34" actId="47"/>
        <pc:sldMkLst>
          <pc:docMk/>
          <pc:sldMk cId="241039748" sldId="300"/>
        </pc:sldMkLst>
      </pc:sldChg>
      <pc:sldChg chg="del">
        <pc:chgData name="TAN Mei Yi [Harrisdale Senior High School]" userId="f9f029c9-d743-4d60-9f2c-e74bdec1ab07" providerId="ADAL" clId="{C3B2CD3A-B7E1-46CA-B285-F2BCE5026DF9}" dt="2023-06-11T04:57:27.480" v="34" actId="47"/>
        <pc:sldMkLst>
          <pc:docMk/>
          <pc:sldMk cId="3821331227" sldId="301"/>
        </pc:sldMkLst>
      </pc:sldChg>
      <pc:sldChg chg="del">
        <pc:chgData name="TAN Mei Yi [Harrisdale Senior High School]" userId="f9f029c9-d743-4d60-9f2c-e74bdec1ab07" providerId="ADAL" clId="{C3B2CD3A-B7E1-46CA-B285-F2BCE5026DF9}" dt="2023-06-11T04:57:27.480" v="34" actId="47"/>
        <pc:sldMkLst>
          <pc:docMk/>
          <pc:sldMk cId="2956705432" sldId="302"/>
        </pc:sldMkLst>
      </pc:sldChg>
      <pc:sldChg chg="del">
        <pc:chgData name="TAN Mei Yi [Harrisdale Senior High School]" userId="f9f029c9-d743-4d60-9f2c-e74bdec1ab07" providerId="ADAL" clId="{C3B2CD3A-B7E1-46CA-B285-F2BCE5026DF9}" dt="2023-06-11T04:57:27.480" v="34" actId="47"/>
        <pc:sldMkLst>
          <pc:docMk/>
          <pc:sldMk cId="3476950925" sldId="303"/>
        </pc:sldMkLst>
      </pc:sldChg>
      <pc:sldChg chg="del">
        <pc:chgData name="TAN Mei Yi [Harrisdale Senior High School]" userId="f9f029c9-d743-4d60-9f2c-e74bdec1ab07" providerId="ADAL" clId="{C3B2CD3A-B7E1-46CA-B285-F2BCE5026DF9}" dt="2023-06-11T04:57:27.480" v="34" actId="47"/>
        <pc:sldMkLst>
          <pc:docMk/>
          <pc:sldMk cId="3197842005" sldId="304"/>
        </pc:sldMkLst>
      </pc:sldChg>
      <pc:sldChg chg="del">
        <pc:chgData name="TAN Mei Yi [Harrisdale Senior High School]" userId="f9f029c9-d743-4d60-9f2c-e74bdec1ab07" providerId="ADAL" clId="{C3B2CD3A-B7E1-46CA-B285-F2BCE5026DF9}" dt="2023-06-11T04:57:27.480" v="34" actId="47"/>
        <pc:sldMkLst>
          <pc:docMk/>
          <pc:sldMk cId="2308434004" sldId="305"/>
        </pc:sldMkLst>
      </pc:sldChg>
      <pc:sldChg chg="modSp add del mod modAnim">
        <pc:chgData name="TAN Mei Yi [Harrisdale Senior High School]" userId="f9f029c9-d743-4d60-9f2c-e74bdec1ab07" providerId="ADAL" clId="{C3B2CD3A-B7E1-46CA-B285-F2BCE5026DF9}" dt="2023-06-11T04:56:22.484" v="29" actId="47"/>
        <pc:sldMkLst>
          <pc:docMk/>
          <pc:sldMk cId="938807537" sldId="306"/>
        </pc:sldMkLst>
        <pc:spChg chg="mod">
          <ac:chgData name="TAN Mei Yi [Harrisdale Senior High School]" userId="f9f029c9-d743-4d60-9f2c-e74bdec1ab07" providerId="ADAL" clId="{C3B2CD3A-B7E1-46CA-B285-F2BCE5026DF9}" dt="2023-06-11T04:49:27.145" v="28" actId="207"/>
          <ac:spMkLst>
            <pc:docMk/>
            <pc:sldMk cId="938807537" sldId="306"/>
            <ac:spMk id="3" creationId="{00000000-0000-0000-0000-000000000000}"/>
          </ac:spMkLst>
        </pc:spChg>
        <pc:spChg chg="mod">
          <ac:chgData name="TAN Mei Yi [Harrisdale Senior High School]" userId="f9f029c9-d743-4d60-9f2c-e74bdec1ab07" providerId="ADAL" clId="{C3B2CD3A-B7E1-46CA-B285-F2BCE5026DF9}" dt="2023-06-11T04:49:11.814" v="25" actId="208"/>
          <ac:spMkLst>
            <pc:docMk/>
            <pc:sldMk cId="938807537" sldId="306"/>
            <ac:spMk id="6" creationId="{B54C84CA-BD6D-419A-B8F8-0FE4B9847EF7}"/>
          </ac:spMkLst>
        </pc:spChg>
      </pc:sldChg>
      <pc:sldChg chg="add del">
        <pc:chgData name="TAN Mei Yi [Harrisdale Senior High School]" userId="f9f029c9-d743-4d60-9f2c-e74bdec1ab07" providerId="ADAL" clId="{C3B2CD3A-B7E1-46CA-B285-F2BCE5026DF9}" dt="2023-06-11T04:56:43.496" v="33" actId="47"/>
        <pc:sldMkLst>
          <pc:docMk/>
          <pc:sldMk cId="1730155264" sldId="307"/>
        </pc:sldMkLst>
      </pc:sldChg>
      <pc:sldChg chg="addSp delSp modSp add mod modAnim">
        <pc:chgData name="TAN Mei Yi [Harrisdale Senior High School]" userId="f9f029c9-d743-4d60-9f2c-e74bdec1ab07" providerId="ADAL" clId="{C3B2CD3A-B7E1-46CA-B285-F2BCE5026DF9}" dt="2023-06-11T05:01:33.842" v="93"/>
        <pc:sldMkLst>
          <pc:docMk/>
          <pc:sldMk cId="297318505" sldId="308"/>
        </pc:sldMkLst>
        <pc:spChg chg="add mod">
          <ac:chgData name="TAN Mei Yi [Harrisdale Senior High School]" userId="f9f029c9-d743-4d60-9f2c-e74bdec1ab07" providerId="ADAL" clId="{C3B2CD3A-B7E1-46CA-B285-F2BCE5026DF9}" dt="2023-06-11T04:57:49.539" v="38"/>
          <ac:spMkLst>
            <pc:docMk/>
            <pc:sldMk cId="297318505" sldId="308"/>
            <ac:spMk id="2" creationId="{B3D4894E-4D91-E233-F29C-F1BE52E60D55}"/>
          </ac:spMkLst>
        </pc:spChg>
        <pc:spChg chg="mod">
          <ac:chgData name="TAN Mei Yi [Harrisdale Senior High School]" userId="f9f029c9-d743-4d60-9f2c-e74bdec1ab07" providerId="ADAL" clId="{C3B2CD3A-B7E1-46CA-B285-F2BCE5026DF9}" dt="2023-06-11T05:01:28.158" v="92" actId="207"/>
          <ac:spMkLst>
            <pc:docMk/>
            <pc:sldMk cId="297318505" sldId="308"/>
            <ac:spMk id="3" creationId="{00000000-0000-0000-0000-000000000000}"/>
          </ac:spMkLst>
        </pc:spChg>
        <pc:spChg chg="del">
          <ac:chgData name="TAN Mei Yi [Harrisdale Senior High School]" userId="f9f029c9-d743-4d60-9f2c-e74bdec1ab07" providerId="ADAL" clId="{C3B2CD3A-B7E1-46CA-B285-F2BCE5026DF9}" dt="2023-06-11T04:57:49.185" v="37" actId="478"/>
          <ac:spMkLst>
            <pc:docMk/>
            <pc:sldMk cId="297318505" sldId="308"/>
            <ac:spMk id="4" creationId="{4D8A380B-B533-4EAE-8E8D-3860D4C9BE03}"/>
          </ac:spMkLst>
        </pc:spChg>
      </pc:sldChg>
      <pc:sldChg chg="add">
        <pc:chgData name="TAN Mei Yi [Harrisdale Senior High School]" userId="f9f029c9-d743-4d60-9f2c-e74bdec1ab07" providerId="ADAL" clId="{C3B2CD3A-B7E1-46CA-B285-F2BCE5026DF9}" dt="2023-06-11T04:56:27.845" v="30"/>
        <pc:sldMkLst>
          <pc:docMk/>
          <pc:sldMk cId="938807537" sldId="309"/>
        </pc:sldMkLst>
      </pc:sldChg>
      <pc:sldChg chg="add">
        <pc:chgData name="TAN Mei Yi [Harrisdale Senior High School]" userId="f9f029c9-d743-4d60-9f2c-e74bdec1ab07" providerId="ADAL" clId="{C3B2CD3A-B7E1-46CA-B285-F2BCE5026DF9}" dt="2023-06-11T04:56:27.845" v="30"/>
        <pc:sldMkLst>
          <pc:docMk/>
          <pc:sldMk cId="116718190" sldId="340"/>
        </pc:sldMkLst>
      </pc:sldChg>
      <pc:sldChg chg="add ord">
        <pc:chgData name="TAN Mei Yi [Harrisdale Senior High School]" userId="f9f029c9-d743-4d60-9f2c-e74bdec1ab07" providerId="ADAL" clId="{C3B2CD3A-B7E1-46CA-B285-F2BCE5026DF9}" dt="2023-06-11T04:56:40.947" v="32"/>
        <pc:sldMkLst>
          <pc:docMk/>
          <pc:sldMk cId="2660949895" sldId="341"/>
        </pc:sldMkLst>
      </pc:sldChg>
      <pc:sldChg chg="addSp delSp modSp add del mod ord addAnim delAnim modAnim">
        <pc:chgData name="TAN Mei Yi [Harrisdale Senior High School]" userId="f9f029c9-d743-4d60-9f2c-e74bdec1ab07" providerId="ADAL" clId="{C3B2CD3A-B7E1-46CA-B285-F2BCE5026DF9}" dt="2023-06-11T05:16:38.886" v="159" actId="47"/>
        <pc:sldMkLst>
          <pc:docMk/>
          <pc:sldMk cId="2738544585" sldId="342"/>
        </pc:sldMkLst>
        <pc:spChg chg="add del mod">
          <ac:chgData name="TAN Mei Yi [Harrisdale Senior High School]" userId="f9f029c9-d743-4d60-9f2c-e74bdec1ab07" providerId="ADAL" clId="{C3B2CD3A-B7E1-46CA-B285-F2BCE5026DF9}" dt="2023-06-11T05:16:35.854" v="158" actId="20577"/>
          <ac:spMkLst>
            <pc:docMk/>
            <pc:sldMk cId="2738544585" sldId="342"/>
            <ac:spMk id="3" creationId="{00000000-0000-0000-0000-000000000000}"/>
          </ac:spMkLst>
        </pc:spChg>
        <pc:spChg chg="del">
          <ac:chgData name="TAN Mei Yi [Harrisdale Senior High School]" userId="f9f029c9-d743-4d60-9f2c-e74bdec1ab07" providerId="ADAL" clId="{C3B2CD3A-B7E1-46CA-B285-F2BCE5026DF9}" dt="2023-06-11T05:12:51.851" v="140" actId="478"/>
          <ac:spMkLst>
            <pc:docMk/>
            <pc:sldMk cId="2738544585" sldId="342"/>
            <ac:spMk id="4" creationId="{00000000-0000-0000-0000-000000000000}"/>
          </ac:spMkLst>
        </pc:spChg>
        <pc:spChg chg="add del mod">
          <ac:chgData name="TAN Mei Yi [Harrisdale Senior High School]" userId="f9f029c9-d743-4d60-9f2c-e74bdec1ab07" providerId="ADAL" clId="{C3B2CD3A-B7E1-46CA-B285-F2BCE5026DF9}" dt="2023-06-11T05:16:29.927" v="156" actId="478"/>
          <ac:spMkLst>
            <pc:docMk/>
            <pc:sldMk cId="2738544585" sldId="342"/>
            <ac:spMk id="8" creationId="{F280341C-67C4-B65B-6C84-480E7B4C9E98}"/>
          </ac:spMkLst>
        </pc:spChg>
        <pc:picChg chg="add mod">
          <ac:chgData name="TAN Mei Yi [Harrisdale Senior High School]" userId="f9f029c9-d743-4d60-9f2c-e74bdec1ab07" providerId="ADAL" clId="{C3B2CD3A-B7E1-46CA-B285-F2BCE5026DF9}" dt="2023-06-11T05:16:20.143" v="154" actId="1076"/>
          <ac:picMkLst>
            <pc:docMk/>
            <pc:sldMk cId="2738544585" sldId="342"/>
            <ac:picMk id="6" creationId="{20B736A1-358E-EDB0-63D8-41269B4D45E9}"/>
          </ac:picMkLst>
        </pc:picChg>
      </pc:sldChg>
    </pc:docChg>
  </pc:docChgLst>
  <pc:docChgLst>
    <pc:chgData name="TAN Mei Yi [Harrisdale Senior High School]" userId="f9f029c9-d743-4d60-9f2c-e74bdec1ab07" providerId="ADAL" clId="{6F2F8AAA-B1AE-4DAF-A659-2AF59A7FA8DA}"/>
    <pc:docChg chg="custSel addSld delSld modSld">
      <pc:chgData name="TAN Mei Yi [Harrisdale Senior High School]" userId="f9f029c9-d743-4d60-9f2c-e74bdec1ab07" providerId="ADAL" clId="{6F2F8AAA-B1AE-4DAF-A659-2AF59A7FA8DA}" dt="2023-03-23T01:41:48.675" v="1455" actId="207"/>
      <pc:docMkLst>
        <pc:docMk/>
      </pc:docMkLst>
      <pc:sldChg chg="del">
        <pc:chgData name="TAN Mei Yi [Harrisdale Senior High School]" userId="f9f029c9-d743-4d60-9f2c-e74bdec1ab07" providerId="ADAL" clId="{6F2F8AAA-B1AE-4DAF-A659-2AF59A7FA8DA}" dt="2023-03-23T00:20:38.657" v="115" actId="47"/>
        <pc:sldMkLst>
          <pc:docMk/>
          <pc:sldMk cId="312250097" sldId="257"/>
        </pc:sldMkLst>
      </pc:sldChg>
      <pc:sldChg chg="del">
        <pc:chgData name="TAN Mei Yi [Harrisdale Senior High School]" userId="f9f029c9-d743-4d60-9f2c-e74bdec1ab07" providerId="ADAL" clId="{6F2F8AAA-B1AE-4DAF-A659-2AF59A7FA8DA}" dt="2023-03-23T00:20:38.657" v="115" actId="47"/>
        <pc:sldMkLst>
          <pc:docMk/>
          <pc:sldMk cId="857879338" sldId="258"/>
        </pc:sldMkLst>
      </pc:sldChg>
      <pc:sldChg chg="del">
        <pc:chgData name="TAN Mei Yi [Harrisdale Senior High School]" userId="f9f029c9-d743-4d60-9f2c-e74bdec1ab07" providerId="ADAL" clId="{6F2F8AAA-B1AE-4DAF-A659-2AF59A7FA8DA}" dt="2023-03-23T00:20:38.657" v="115" actId="47"/>
        <pc:sldMkLst>
          <pc:docMk/>
          <pc:sldMk cId="4242319994" sldId="259"/>
        </pc:sldMkLst>
      </pc:sldChg>
      <pc:sldChg chg="del">
        <pc:chgData name="TAN Mei Yi [Harrisdale Senior High School]" userId="f9f029c9-d743-4d60-9f2c-e74bdec1ab07" providerId="ADAL" clId="{6F2F8AAA-B1AE-4DAF-A659-2AF59A7FA8DA}" dt="2023-03-23T00:20:38.657" v="115" actId="47"/>
        <pc:sldMkLst>
          <pc:docMk/>
          <pc:sldMk cId="2452684759" sldId="260"/>
        </pc:sldMkLst>
      </pc:sldChg>
      <pc:sldChg chg="add">
        <pc:chgData name="TAN Mei Yi [Harrisdale Senior High School]" userId="f9f029c9-d743-4d60-9f2c-e74bdec1ab07" providerId="ADAL" clId="{6F2F8AAA-B1AE-4DAF-A659-2AF59A7FA8DA}" dt="2023-03-23T00:20:10.413" v="112"/>
        <pc:sldMkLst>
          <pc:docMk/>
          <pc:sldMk cId="3240852924" sldId="261"/>
        </pc:sldMkLst>
      </pc:sldChg>
      <pc:sldChg chg="modSp add mod modAnim">
        <pc:chgData name="TAN Mei Yi [Harrisdale Senior High School]" userId="f9f029c9-d743-4d60-9f2c-e74bdec1ab07" providerId="ADAL" clId="{6F2F8AAA-B1AE-4DAF-A659-2AF59A7FA8DA}" dt="2023-03-23T01:37:48.025" v="1405" actId="20577"/>
        <pc:sldMkLst>
          <pc:docMk/>
          <pc:sldMk cId="1919956621" sldId="262"/>
        </pc:sldMkLst>
        <pc:spChg chg="mod">
          <ac:chgData name="TAN Mei Yi [Harrisdale Senior High School]" userId="f9f029c9-d743-4d60-9f2c-e74bdec1ab07" providerId="ADAL" clId="{6F2F8AAA-B1AE-4DAF-A659-2AF59A7FA8DA}" dt="2023-03-23T01:37:48.025" v="1405" actId="20577"/>
          <ac:spMkLst>
            <pc:docMk/>
            <pc:sldMk cId="1919956621" sldId="262"/>
            <ac:spMk id="3" creationId="{00000000-0000-0000-0000-000000000000}"/>
          </ac:spMkLst>
        </pc:spChg>
        <pc:spChg chg="mod">
          <ac:chgData name="TAN Mei Yi [Harrisdale Senior High School]" userId="f9f029c9-d743-4d60-9f2c-e74bdec1ab07" providerId="ADAL" clId="{6F2F8AAA-B1AE-4DAF-A659-2AF59A7FA8DA}" dt="2023-03-23T01:31:43.343" v="783" actId="207"/>
          <ac:spMkLst>
            <pc:docMk/>
            <pc:sldMk cId="1919956621" sldId="262"/>
            <ac:spMk id="6" creationId="{064607AF-9CAC-45BB-81A2-D18DDC9CA6C4}"/>
          </ac:spMkLst>
        </pc:spChg>
      </pc:sldChg>
      <pc:sldChg chg="del">
        <pc:chgData name="TAN Mei Yi [Harrisdale Senior High School]" userId="f9f029c9-d743-4d60-9f2c-e74bdec1ab07" providerId="ADAL" clId="{6F2F8AAA-B1AE-4DAF-A659-2AF59A7FA8DA}" dt="2023-03-23T00:20:38.657" v="115" actId="47"/>
        <pc:sldMkLst>
          <pc:docMk/>
          <pc:sldMk cId="3177470751" sldId="264"/>
        </pc:sldMkLst>
      </pc:sldChg>
      <pc:sldChg chg="modSp add mod">
        <pc:chgData name="TAN Mei Yi [Harrisdale Senior High School]" userId="f9f029c9-d743-4d60-9f2c-e74bdec1ab07" providerId="ADAL" clId="{6F2F8AAA-B1AE-4DAF-A659-2AF59A7FA8DA}" dt="2023-03-23T01:41:48.675" v="1455" actId="207"/>
        <pc:sldMkLst>
          <pc:docMk/>
          <pc:sldMk cId="829320255" sldId="265"/>
        </pc:sldMkLst>
        <pc:spChg chg="mod">
          <ac:chgData name="TAN Mei Yi [Harrisdale Senior High School]" userId="f9f029c9-d743-4d60-9f2c-e74bdec1ab07" providerId="ADAL" clId="{6F2F8AAA-B1AE-4DAF-A659-2AF59A7FA8DA}" dt="2023-03-23T01:41:48.675" v="1455" actId="207"/>
          <ac:spMkLst>
            <pc:docMk/>
            <pc:sldMk cId="829320255" sldId="265"/>
            <ac:spMk id="7" creationId="{305583B1-1C4A-4F34-9458-A66DD53FA03B}"/>
          </ac:spMkLst>
        </pc:spChg>
      </pc:sldChg>
      <pc:sldChg chg="modSp add mod modAnim">
        <pc:chgData name="TAN Mei Yi [Harrisdale Senior High School]" userId="f9f029c9-d743-4d60-9f2c-e74bdec1ab07" providerId="ADAL" clId="{6F2F8AAA-B1AE-4DAF-A659-2AF59A7FA8DA}" dt="2023-03-23T01:12:11.283" v="299" actId="20577"/>
        <pc:sldMkLst>
          <pc:docMk/>
          <pc:sldMk cId="4092383297" sldId="266"/>
        </pc:sldMkLst>
        <pc:spChg chg="mod">
          <ac:chgData name="TAN Mei Yi [Harrisdale Senior High School]" userId="f9f029c9-d743-4d60-9f2c-e74bdec1ab07" providerId="ADAL" clId="{6F2F8AAA-B1AE-4DAF-A659-2AF59A7FA8DA}" dt="2023-03-23T01:09:50.193" v="213" actId="207"/>
          <ac:spMkLst>
            <pc:docMk/>
            <pc:sldMk cId="4092383297" sldId="266"/>
            <ac:spMk id="4" creationId="{6A044F7B-ABF6-4279-BE6D-1C56E755086E}"/>
          </ac:spMkLst>
        </pc:spChg>
        <pc:spChg chg="mod">
          <ac:chgData name="TAN Mei Yi [Harrisdale Senior High School]" userId="f9f029c9-d743-4d60-9f2c-e74bdec1ab07" providerId="ADAL" clId="{6F2F8AAA-B1AE-4DAF-A659-2AF59A7FA8DA}" dt="2023-03-23T01:12:11.283" v="299" actId="20577"/>
          <ac:spMkLst>
            <pc:docMk/>
            <pc:sldMk cId="4092383297" sldId="266"/>
            <ac:spMk id="5" creationId="{6A3CC27E-B26F-42B8-B9D2-714D0866A25B}"/>
          </ac:spMkLst>
        </pc:spChg>
      </pc:sldChg>
      <pc:sldChg chg="modSp add mod">
        <pc:chgData name="TAN Mei Yi [Harrisdale Senior High School]" userId="f9f029c9-d743-4d60-9f2c-e74bdec1ab07" providerId="ADAL" clId="{6F2F8AAA-B1AE-4DAF-A659-2AF59A7FA8DA}" dt="2023-03-23T01:31:26.597" v="782" actId="113"/>
        <pc:sldMkLst>
          <pc:docMk/>
          <pc:sldMk cId="2203080594" sldId="267"/>
        </pc:sldMkLst>
        <pc:spChg chg="mod">
          <ac:chgData name="TAN Mei Yi [Harrisdale Senior High School]" userId="f9f029c9-d743-4d60-9f2c-e74bdec1ab07" providerId="ADAL" clId="{6F2F8AAA-B1AE-4DAF-A659-2AF59A7FA8DA}" dt="2023-03-23T01:30:52.309" v="691" actId="207"/>
          <ac:spMkLst>
            <pc:docMk/>
            <pc:sldMk cId="2203080594" sldId="267"/>
            <ac:spMk id="4" creationId="{6A044F7B-ABF6-4279-BE6D-1C56E755086E}"/>
          </ac:spMkLst>
        </pc:spChg>
        <pc:spChg chg="mod">
          <ac:chgData name="TAN Mei Yi [Harrisdale Senior High School]" userId="f9f029c9-d743-4d60-9f2c-e74bdec1ab07" providerId="ADAL" clId="{6F2F8AAA-B1AE-4DAF-A659-2AF59A7FA8DA}" dt="2023-03-23T01:31:26.597" v="782" actId="113"/>
          <ac:spMkLst>
            <pc:docMk/>
            <pc:sldMk cId="2203080594" sldId="267"/>
            <ac:spMk id="5" creationId="{6A3CC27E-B26F-42B8-B9D2-714D0866A25B}"/>
          </ac:spMkLst>
        </pc:spChg>
      </pc:sldChg>
      <pc:sldChg chg="modSp add mod">
        <pc:chgData name="TAN Mei Yi [Harrisdale Senior High School]" userId="f9f029c9-d743-4d60-9f2c-e74bdec1ab07" providerId="ADAL" clId="{6F2F8AAA-B1AE-4DAF-A659-2AF59A7FA8DA}" dt="2023-03-23T01:10:05.935" v="214" actId="207"/>
        <pc:sldMkLst>
          <pc:docMk/>
          <pc:sldMk cId="3899071999" sldId="268"/>
        </pc:sldMkLst>
        <pc:spChg chg="mod">
          <ac:chgData name="TAN Mei Yi [Harrisdale Senior High School]" userId="f9f029c9-d743-4d60-9f2c-e74bdec1ab07" providerId="ADAL" clId="{6F2F8AAA-B1AE-4DAF-A659-2AF59A7FA8DA}" dt="2023-03-23T01:10:05.935" v="214" actId="207"/>
          <ac:spMkLst>
            <pc:docMk/>
            <pc:sldMk cId="3899071999" sldId="268"/>
            <ac:spMk id="4" creationId="{57963401-2F95-45E5-A447-EB7207109D0A}"/>
          </ac:spMkLst>
        </pc:spChg>
      </pc:sldChg>
      <pc:sldChg chg="modSp add mod">
        <pc:chgData name="TAN Mei Yi [Harrisdale Senior High School]" userId="f9f029c9-d743-4d60-9f2c-e74bdec1ab07" providerId="ADAL" clId="{6F2F8AAA-B1AE-4DAF-A659-2AF59A7FA8DA}" dt="2023-03-23T01:12:41.036" v="301" actId="113"/>
        <pc:sldMkLst>
          <pc:docMk/>
          <pc:sldMk cId="1258261986" sldId="269"/>
        </pc:sldMkLst>
        <pc:spChg chg="mod">
          <ac:chgData name="TAN Mei Yi [Harrisdale Senior High School]" userId="f9f029c9-d743-4d60-9f2c-e74bdec1ab07" providerId="ADAL" clId="{6F2F8AAA-B1AE-4DAF-A659-2AF59A7FA8DA}" dt="2023-03-23T01:12:37.121" v="300" actId="113"/>
          <ac:spMkLst>
            <pc:docMk/>
            <pc:sldMk cId="1258261986" sldId="269"/>
            <ac:spMk id="3" creationId="{00000000-0000-0000-0000-000000000000}"/>
          </ac:spMkLst>
        </pc:spChg>
        <pc:spChg chg="mod">
          <ac:chgData name="TAN Mei Yi [Harrisdale Senior High School]" userId="f9f029c9-d743-4d60-9f2c-e74bdec1ab07" providerId="ADAL" clId="{6F2F8AAA-B1AE-4DAF-A659-2AF59A7FA8DA}" dt="2023-03-23T01:10:11.011" v="215" actId="207"/>
          <ac:spMkLst>
            <pc:docMk/>
            <pc:sldMk cId="1258261986" sldId="269"/>
            <ac:spMk id="7" creationId="{EBF4CA8C-33CE-4731-BAEE-B1A5B02B6C8F}"/>
          </ac:spMkLst>
        </pc:spChg>
        <pc:graphicFrameChg chg="mod">
          <ac:chgData name="TAN Mei Yi [Harrisdale Senior High School]" userId="f9f029c9-d743-4d60-9f2c-e74bdec1ab07" providerId="ADAL" clId="{6F2F8AAA-B1AE-4DAF-A659-2AF59A7FA8DA}" dt="2023-03-23T01:12:41.036" v="301" actId="113"/>
          <ac:graphicFrameMkLst>
            <pc:docMk/>
            <pc:sldMk cId="1258261986" sldId="269"/>
            <ac:graphicFrameMk id="4" creationId="{00000000-0000-0000-0000-000000000000}"/>
          </ac:graphicFrameMkLst>
        </pc:graphicFrameChg>
      </pc:sldChg>
      <pc:sldChg chg="del">
        <pc:chgData name="TAN Mei Yi [Harrisdale Senior High School]" userId="f9f029c9-d743-4d60-9f2c-e74bdec1ab07" providerId="ADAL" clId="{6F2F8AAA-B1AE-4DAF-A659-2AF59A7FA8DA}" dt="2023-03-23T00:20:38.657" v="115" actId="47"/>
        <pc:sldMkLst>
          <pc:docMk/>
          <pc:sldMk cId="2282620154" sldId="272"/>
        </pc:sldMkLst>
      </pc:sldChg>
      <pc:sldChg chg="del">
        <pc:chgData name="TAN Mei Yi [Harrisdale Senior High School]" userId="f9f029c9-d743-4d60-9f2c-e74bdec1ab07" providerId="ADAL" clId="{6F2F8AAA-B1AE-4DAF-A659-2AF59A7FA8DA}" dt="2023-03-23T00:20:38.657" v="115" actId="47"/>
        <pc:sldMkLst>
          <pc:docMk/>
          <pc:sldMk cId="637278288" sldId="273"/>
        </pc:sldMkLst>
      </pc:sldChg>
      <pc:sldChg chg="del">
        <pc:chgData name="TAN Mei Yi [Harrisdale Senior High School]" userId="f9f029c9-d743-4d60-9f2c-e74bdec1ab07" providerId="ADAL" clId="{6F2F8AAA-B1AE-4DAF-A659-2AF59A7FA8DA}" dt="2023-03-23T00:20:38.657" v="115" actId="47"/>
        <pc:sldMkLst>
          <pc:docMk/>
          <pc:sldMk cId="2679515338" sldId="274"/>
        </pc:sldMkLst>
      </pc:sldChg>
      <pc:sldChg chg="del">
        <pc:chgData name="TAN Mei Yi [Harrisdale Senior High School]" userId="f9f029c9-d743-4d60-9f2c-e74bdec1ab07" providerId="ADAL" clId="{6F2F8AAA-B1AE-4DAF-A659-2AF59A7FA8DA}" dt="2023-03-23T00:20:38.657" v="115" actId="47"/>
        <pc:sldMkLst>
          <pc:docMk/>
          <pc:sldMk cId="2917536085" sldId="275"/>
        </pc:sldMkLst>
      </pc:sldChg>
      <pc:sldChg chg="del">
        <pc:chgData name="TAN Mei Yi [Harrisdale Senior High School]" userId="f9f029c9-d743-4d60-9f2c-e74bdec1ab07" providerId="ADAL" clId="{6F2F8AAA-B1AE-4DAF-A659-2AF59A7FA8DA}" dt="2023-03-23T00:20:38.657" v="115" actId="47"/>
        <pc:sldMkLst>
          <pc:docMk/>
          <pc:sldMk cId="3484255928" sldId="276"/>
        </pc:sldMkLst>
      </pc:sldChg>
      <pc:sldChg chg="del">
        <pc:chgData name="TAN Mei Yi [Harrisdale Senior High School]" userId="f9f029c9-d743-4d60-9f2c-e74bdec1ab07" providerId="ADAL" clId="{6F2F8AAA-B1AE-4DAF-A659-2AF59A7FA8DA}" dt="2023-03-23T00:20:38.657" v="115" actId="47"/>
        <pc:sldMkLst>
          <pc:docMk/>
          <pc:sldMk cId="834836457" sldId="277"/>
        </pc:sldMkLst>
      </pc:sldChg>
      <pc:sldChg chg="del">
        <pc:chgData name="TAN Mei Yi [Harrisdale Senior High School]" userId="f9f029c9-d743-4d60-9f2c-e74bdec1ab07" providerId="ADAL" clId="{6F2F8AAA-B1AE-4DAF-A659-2AF59A7FA8DA}" dt="2023-03-23T00:20:38.657" v="115" actId="47"/>
        <pc:sldMkLst>
          <pc:docMk/>
          <pc:sldMk cId="219490777" sldId="278"/>
        </pc:sldMkLst>
      </pc:sldChg>
      <pc:sldChg chg="del">
        <pc:chgData name="TAN Mei Yi [Harrisdale Senior High School]" userId="f9f029c9-d743-4d60-9f2c-e74bdec1ab07" providerId="ADAL" clId="{6F2F8AAA-B1AE-4DAF-A659-2AF59A7FA8DA}" dt="2023-03-23T00:20:38.657" v="115" actId="47"/>
        <pc:sldMkLst>
          <pc:docMk/>
          <pc:sldMk cId="3116987951" sldId="280"/>
        </pc:sldMkLst>
      </pc:sldChg>
      <pc:sldChg chg="del">
        <pc:chgData name="TAN Mei Yi [Harrisdale Senior High School]" userId="f9f029c9-d743-4d60-9f2c-e74bdec1ab07" providerId="ADAL" clId="{6F2F8AAA-B1AE-4DAF-A659-2AF59A7FA8DA}" dt="2023-03-23T00:20:38.657" v="115" actId="47"/>
        <pc:sldMkLst>
          <pc:docMk/>
          <pc:sldMk cId="1910779787" sldId="281"/>
        </pc:sldMkLst>
      </pc:sldChg>
      <pc:sldChg chg="del">
        <pc:chgData name="TAN Mei Yi [Harrisdale Senior High School]" userId="f9f029c9-d743-4d60-9f2c-e74bdec1ab07" providerId="ADAL" clId="{6F2F8AAA-B1AE-4DAF-A659-2AF59A7FA8DA}" dt="2023-03-23T00:20:38.657" v="115" actId="47"/>
        <pc:sldMkLst>
          <pc:docMk/>
          <pc:sldMk cId="167395316" sldId="282"/>
        </pc:sldMkLst>
      </pc:sldChg>
      <pc:sldChg chg="del">
        <pc:chgData name="TAN Mei Yi [Harrisdale Senior High School]" userId="f9f029c9-d743-4d60-9f2c-e74bdec1ab07" providerId="ADAL" clId="{6F2F8AAA-B1AE-4DAF-A659-2AF59A7FA8DA}" dt="2023-03-23T00:20:38.657" v="115" actId="47"/>
        <pc:sldMkLst>
          <pc:docMk/>
          <pc:sldMk cId="1019456348" sldId="283"/>
        </pc:sldMkLst>
      </pc:sldChg>
      <pc:sldChg chg="del">
        <pc:chgData name="TAN Mei Yi [Harrisdale Senior High School]" userId="f9f029c9-d743-4d60-9f2c-e74bdec1ab07" providerId="ADAL" clId="{6F2F8AAA-B1AE-4DAF-A659-2AF59A7FA8DA}" dt="2023-03-23T00:20:38.657" v="115" actId="47"/>
        <pc:sldMkLst>
          <pc:docMk/>
          <pc:sldMk cId="1613852838" sldId="284"/>
        </pc:sldMkLst>
      </pc:sldChg>
      <pc:sldChg chg="addSp delSp modSp add mod">
        <pc:chgData name="TAN Mei Yi [Harrisdale Senior High School]" userId="f9f029c9-d743-4d60-9f2c-e74bdec1ab07" providerId="ADAL" clId="{6F2F8AAA-B1AE-4DAF-A659-2AF59A7FA8DA}" dt="2023-03-23T00:23:20.361" v="182"/>
        <pc:sldMkLst>
          <pc:docMk/>
          <pc:sldMk cId="72819990" sldId="285"/>
        </pc:sldMkLst>
        <pc:spChg chg="add mod">
          <ac:chgData name="TAN Mei Yi [Harrisdale Senior High School]" userId="f9f029c9-d743-4d60-9f2c-e74bdec1ab07" providerId="ADAL" clId="{6F2F8AAA-B1AE-4DAF-A659-2AF59A7FA8DA}" dt="2023-03-23T00:23:20.361" v="182"/>
          <ac:spMkLst>
            <pc:docMk/>
            <pc:sldMk cId="72819990" sldId="285"/>
            <ac:spMk id="3" creationId="{AB1F60F5-1079-6BCF-B458-D43E6363B2B7}"/>
          </ac:spMkLst>
        </pc:spChg>
        <pc:spChg chg="del">
          <ac:chgData name="TAN Mei Yi [Harrisdale Senior High School]" userId="f9f029c9-d743-4d60-9f2c-e74bdec1ab07" providerId="ADAL" clId="{6F2F8AAA-B1AE-4DAF-A659-2AF59A7FA8DA}" dt="2023-03-23T00:23:20.054" v="181" actId="478"/>
          <ac:spMkLst>
            <pc:docMk/>
            <pc:sldMk cId="72819990" sldId="285"/>
            <ac:spMk id="4" creationId="{087A652B-87AE-44AC-9127-17BDD4DB5CE1}"/>
          </ac:spMkLst>
        </pc:spChg>
      </pc:sldChg>
      <pc:sldChg chg="del">
        <pc:chgData name="TAN Mei Yi [Harrisdale Senior High School]" userId="f9f029c9-d743-4d60-9f2c-e74bdec1ab07" providerId="ADAL" clId="{6F2F8AAA-B1AE-4DAF-A659-2AF59A7FA8DA}" dt="2023-03-23T00:20:38.657" v="115" actId="47"/>
        <pc:sldMkLst>
          <pc:docMk/>
          <pc:sldMk cId="1372932503" sldId="286"/>
        </pc:sldMkLst>
      </pc:sldChg>
      <pc:sldChg chg="del">
        <pc:chgData name="TAN Mei Yi [Harrisdale Senior High School]" userId="f9f029c9-d743-4d60-9f2c-e74bdec1ab07" providerId="ADAL" clId="{6F2F8AAA-B1AE-4DAF-A659-2AF59A7FA8DA}" dt="2023-03-23T00:20:38.657" v="115" actId="47"/>
        <pc:sldMkLst>
          <pc:docMk/>
          <pc:sldMk cId="3591943428" sldId="287"/>
        </pc:sldMkLst>
      </pc:sldChg>
      <pc:sldChg chg="modSp mod">
        <pc:chgData name="TAN Mei Yi [Harrisdale Senior High School]" userId="f9f029c9-d743-4d60-9f2c-e74bdec1ab07" providerId="ADAL" clId="{6F2F8AAA-B1AE-4DAF-A659-2AF59A7FA8DA}" dt="2023-03-23T00:20:43.308" v="119" actId="20577"/>
        <pc:sldMkLst>
          <pc:docMk/>
          <pc:sldMk cId="3000480193" sldId="288"/>
        </pc:sldMkLst>
        <pc:spChg chg="mod">
          <ac:chgData name="TAN Mei Yi [Harrisdale Senior High School]" userId="f9f029c9-d743-4d60-9f2c-e74bdec1ab07" providerId="ADAL" clId="{6F2F8AAA-B1AE-4DAF-A659-2AF59A7FA8DA}" dt="2023-03-23T00:20:43.308" v="119" actId="20577"/>
          <ac:spMkLst>
            <pc:docMk/>
            <pc:sldMk cId="3000480193" sldId="288"/>
            <ac:spMk id="5" creationId="{00000000-0000-0000-0000-000000000000}"/>
          </ac:spMkLst>
        </pc:spChg>
      </pc:sldChg>
      <pc:sldChg chg="addSp delSp modSp add mod">
        <pc:chgData name="TAN Mei Yi [Harrisdale Senior High School]" userId="f9f029c9-d743-4d60-9f2c-e74bdec1ab07" providerId="ADAL" clId="{6F2F8AAA-B1AE-4DAF-A659-2AF59A7FA8DA}" dt="2023-03-23T00:22:11.424" v="171" actId="1076"/>
        <pc:sldMkLst>
          <pc:docMk/>
          <pc:sldMk cId="64366166" sldId="289"/>
        </pc:sldMkLst>
        <pc:spChg chg="add mod">
          <ac:chgData name="TAN Mei Yi [Harrisdale Senior High School]" userId="f9f029c9-d743-4d60-9f2c-e74bdec1ab07" providerId="ADAL" clId="{6F2F8AAA-B1AE-4DAF-A659-2AF59A7FA8DA}" dt="2023-03-23T00:22:11.424" v="171" actId="1076"/>
          <ac:spMkLst>
            <pc:docMk/>
            <pc:sldMk cId="64366166" sldId="289"/>
            <ac:spMk id="3" creationId="{D21BB0F4-0D28-1483-BD11-A13D989BB239}"/>
          </ac:spMkLst>
        </pc:spChg>
        <pc:spChg chg="del">
          <ac:chgData name="TAN Mei Yi [Harrisdale Senior High School]" userId="f9f029c9-d743-4d60-9f2c-e74bdec1ab07" providerId="ADAL" clId="{6F2F8AAA-B1AE-4DAF-A659-2AF59A7FA8DA}" dt="2023-03-23T00:22:08.365" v="170" actId="478"/>
          <ac:spMkLst>
            <pc:docMk/>
            <pc:sldMk cId="64366166" sldId="289"/>
            <ac:spMk id="4" creationId="{087A652B-87AE-44AC-9127-17BDD4DB5CE1}"/>
          </ac:spMkLst>
        </pc:spChg>
      </pc:sldChg>
      <pc:sldChg chg="addSp delSp modSp add mod">
        <pc:chgData name="TAN Mei Yi [Harrisdale Senior High School]" userId="f9f029c9-d743-4d60-9f2c-e74bdec1ab07" providerId="ADAL" clId="{6F2F8AAA-B1AE-4DAF-A659-2AF59A7FA8DA}" dt="2023-03-23T00:22:41.490" v="178"/>
        <pc:sldMkLst>
          <pc:docMk/>
          <pc:sldMk cId="1267642608" sldId="290"/>
        </pc:sldMkLst>
        <pc:spChg chg="add del mod">
          <ac:chgData name="TAN Mei Yi [Harrisdale Senior High School]" userId="f9f029c9-d743-4d60-9f2c-e74bdec1ab07" providerId="ADAL" clId="{6F2F8AAA-B1AE-4DAF-A659-2AF59A7FA8DA}" dt="2023-03-23T00:22:41.304" v="177" actId="478"/>
          <ac:spMkLst>
            <pc:docMk/>
            <pc:sldMk cId="1267642608" sldId="290"/>
            <ac:spMk id="2" creationId="{02A4B6DC-FBBB-72D4-CE2D-DF15E2A82542}"/>
          </ac:spMkLst>
        </pc:spChg>
        <pc:spChg chg="del">
          <ac:chgData name="TAN Mei Yi [Harrisdale Senior High School]" userId="f9f029c9-d743-4d60-9f2c-e74bdec1ab07" providerId="ADAL" clId="{6F2F8AAA-B1AE-4DAF-A659-2AF59A7FA8DA}" dt="2023-03-23T00:20:49.216" v="120" actId="478"/>
          <ac:spMkLst>
            <pc:docMk/>
            <pc:sldMk cId="1267642608" sldId="290"/>
            <ac:spMk id="4" creationId="{087A652B-87AE-44AC-9127-17BDD4DB5CE1}"/>
          </ac:spMkLst>
        </pc:spChg>
        <pc:spChg chg="add mod">
          <ac:chgData name="TAN Mei Yi [Harrisdale Senior High School]" userId="f9f029c9-d743-4d60-9f2c-e74bdec1ab07" providerId="ADAL" clId="{6F2F8AAA-B1AE-4DAF-A659-2AF59A7FA8DA}" dt="2023-03-23T00:22:41.490" v="178"/>
          <ac:spMkLst>
            <pc:docMk/>
            <pc:sldMk cId="1267642608" sldId="290"/>
            <ac:spMk id="8" creationId="{0FDFC319-1CB2-753D-94E1-E85C1BF1BB9E}"/>
          </ac:spMkLst>
        </pc:spChg>
      </pc:sldChg>
      <pc:sldChg chg="addSp delSp modSp add mod">
        <pc:chgData name="TAN Mei Yi [Harrisdale Senior High School]" userId="f9f029c9-d743-4d60-9f2c-e74bdec1ab07" providerId="ADAL" clId="{6F2F8AAA-B1AE-4DAF-A659-2AF59A7FA8DA}" dt="2023-03-23T00:22:45.065" v="180"/>
        <pc:sldMkLst>
          <pc:docMk/>
          <pc:sldMk cId="2734597158" sldId="291"/>
        </pc:sldMkLst>
        <pc:spChg chg="add del mod">
          <ac:chgData name="TAN Mei Yi [Harrisdale Senior High School]" userId="f9f029c9-d743-4d60-9f2c-e74bdec1ab07" providerId="ADAL" clId="{6F2F8AAA-B1AE-4DAF-A659-2AF59A7FA8DA}" dt="2023-03-23T00:22:44.764" v="179" actId="478"/>
          <ac:spMkLst>
            <pc:docMk/>
            <pc:sldMk cId="2734597158" sldId="291"/>
            <ac:spMk id="2" creationId="{A9C4F693-7416-5133-DCD4-7C65BC13025D}"/>
          </ac:spMkLst>
        </pc:spChg>
        <pc:spChg chg="add mod">
          <ac:chgData name="TAN Mei Yi [Harrisdale Senior High School]" userId="f9f029c9-d743-4d60-9f2c-e74bdec1ab07" providerId="ADAL" clId="{6F2F8AAA-B1AE-4DAF-A659-2AF59A7FA8DA}" dt="2023-03-23T00:22:45.065" v="180"/>
          <ac:spMkLst>
            <pc:docMk/>
            <pc:sldMk cId="2734597158" sldId="291"/>
            <ac:spMk id="3" creationId="{3C6C124D-0C68-A2F1-F776-F602746BA8EF}"/>
          </ac:spMkLst>
        </pc:spChg>
        <pc:spChg chg="del">
          <ac:chgData name="TAN Mei Yi [Harrisdale Senior High School]" userId="f9f029c9-d743-4d60-9f2c-e74bdec1ab07" providerId="ADAL" clId="{6F2F8AAA-B1AE-4DAF-A659-2AF59A7FA8DA}" dt="2023-03-23T00:20:23.601" v="113" actId="478"/>
          <ac:spMkLst>
            <pc:docMk/>
            <pc:sldMk cId="2734597158" sldId="291"/>
            <ac:spMk id="4" creationId="{087A652B-87AE-44AC-9127-17BDD4DB5CE1}"/>
          </ac:spMkLst>
        </pc:spChg>
      </pc:sldChg>
      <pc:sldChg chg="modSp mod">
        <pc:chgData name="TAN Mei Yi [Harrisdale Senior High School]" userId="f9f029c9-d743-4d60-9f2c-e74bdec1ab07" providerId="ADAL" clId="{6F2F8AAA-B1AE-4DAF-A659-2AF59A7FA8DA}" dt="2023-03-23T00:18:46.755" v="111" actId="255"/>
        <pc:sldMkLst>
          <pc:docMk/>
          <pc:sldMk cId="2226349418" sldId="292"/>
        </pc:sldMkLst>
        <pc:spChg chg="mod">
          <ac:chgData name="TAN Mei Yi [Harrisdale Senior High School]" userId="f9f029c9-d743-4d60-9f2c-e74bdec1ab07" providerId="ADAL" clId="{6F2F8AAA-B1AE-4DAF-A659-2AF59A7FA8DA}" dt="2023-03-23T00:18:46.755" v="111" actId="255"/>
          <ac:spMkLst>
            <pc:docMk/>
            <pc:sldMk cId="2226349418" sldId="292"/>
            <ac:spMk id="21" creationId="{8E7845BC-DC72-44E1-BABF-6AFB4DC3022D}"/>
          </ac:spMkLst>
        </pc:spChg>
        <pc:spChg chg="mod">
          <ac:chgData name="TAN Mei Yi [Harrisdale Senior High School]" userId="f9f029c9-d743-4d60-9f2c-e74bdec1ab07" providerId="ADAL" clId="{6F2F8AAA-B1AE-4DAF-A659-2AF59A7FA8DA}" dt="2023-03-23T00:18:37.773" v="109" actId="313"/>
          <ac:spMkLst>
            <pc:docMk/>
            <pc:sldMk cId="2226349418" sldId="292"/>
            <ac:spMk id="22" creationId="{046BE2BE-401B-43B6-9F59-E6AE635E14BD}"/>
          </ac:spMkLst>
        </pc:spChg>
      </pc:sldChg>
      <pc:sldChg chg="modSp add mod">
        <pc:chgData name="TAN Mei Yi [Harrisdale Senior High School]" userId="f9f029c9-d743-4d60-9f2c-e74bdec1ab07" providerId="ADAL" clId="{6F2F8AAA-B1AE-4DAF-A659-2AF59A7FA8DA}" dt="2023-03-23T01:38:03.402" v="1406" actId="207"/>
        <pc:sldMkLst>
          <pc:docMk/>
          <pc:sldMk cId="4243988199" sldId="293"/>
        </pc:sldMkLst>
        <pc:spChg chg="mod">
          <ac:chgData name="TAN Mei Yi [Harrisdale Senior High School]" userId="f9f029c9-d743-4d60-9f2c-e74bdec1ab07" providerId="ADAL" clId="{6F2F8AAA-B1AE-4DAF-A659-2AF59A7FA8DA}" dt="2023-03-23T01:38:03.402" v="1406" actId="207"/>
          <ac:spMkLst>
            <pc:docMk/>
            <pc:sldMk cId="4243988199" sldId="293"/>
            <ac:spMk id="6" creationId="{064607AF-9CAC-45BB-81A2-D18DDC9CA6C4}"/>
          </ac:spMkLst>
        </pc:spChg>
      </pc:sldChg>
      <pc:sldChg chg="addSp delSp modSp add mod modAnim">
        <pc:chgData name="TAN Mei Yi [Harrisdale Senior High School]" userId="f9f029c9-d743-4d60-9f2c-e74bdec1ab07" providerId="ADAL" clId="{6F2F8AAA-B1AE-4DAF-A659-2AF59A7FA8DA}" dt="2023-03-23T01:41:36.842" v="1454" actId="1076"/>
        <pc:sldMkLst>
          <pc:docMk/>
          <pc:sldMk cId="3456251725" sldId="294"/>
        </pc:sldMkLst>
        <pc:spChg chg="add mod">
          <ac:chgData name="TAN Mei Yi [Harrisdale Senior High School]" userId="f9f029c9-d743-4d60-9f2c-e74bdec1ab07" providerId="ADAL" clId="{6F2F8AAA-B1AE-4DAF-A659-2AF59A7FA8DA}" dt="2023-03-23T00:23:42.271" v="188"/>
          <ac:spMkLst>
            <pc:docMk/>
            <pc:sldMk cId="3456251725" sldId="294"/>
            <ac:spMk id="2" creationId="{1B6B8DD8-4144-89F7-C247-6F6A765FC6A2}"/>
          </ac:spMkLst>
        </pc:spChg>
        <pc:spChg chg="mod">
          <ac:chgData name="TAN Mei Yi [Harrisdale Senior High School]" userId="f9f029c9-d743-4d60-9f2c-e74bdec1ab07" providerId="ADAL" clId="{6F2F8AAA-B1AE-4DAF-A659-2AF59A7FA8DA}" dt="2023-03-23T01:41:34.886" v="1453" actId="20577"/>
          <ac:spMkLst>
            <pc:docMk/>
            <pc:sldMk cId="3456251725" sldId="294"/>
            <ac:spMk id="3" creationId="{00000000-0000-0000-0000-000000000000}"/>
          </ac:spMkLst>
        </pc:spChg>
        <pc:spChg chg="del">
          <ac:chgData name="TAN Mei Yi [Harrisdale Senior High School]" userId="f9f029c9-d743-4d60-9f2c-e74bdec1ab07" providerId="ADAL" clId="{6F2F8AAA-B1AE-4DAF-A659-2AF59A7FA8DA}" dt="2023-03-23T00:23:42.020" v="187" actId="478"/>
          <ac:spMkLst>
            <pc:docMk/>
            <pc:sldMk cId="3456251725" sldId="294"/>
            <ac:spMk id="15" creationId="{2D937339-2154-4C4D-98A2-41F80670C525}"/>
          </ac:spMkLst>
        </pc:spChg>
        <pc:picChg chg="add mod">
          <ac:chgData name="TAN Mei Yi [Harrisdale Senior High School]" userId="f9f029c9-d743-4d60-9f2c-e74bdec1ab07" providerId="ADAL" clId="{6F2F8AAA-B1AE-4DAF-A659-2AF59A7FA8DA}" dt="2023-03-23T01:41:36.842" v="1454" actId="1076"/>
          <ac:picMkLst>
            <pc:docMk/>
            <pc:sldMk cId="3456251725" sldId="294"/>
            <ac:picMk id="4" creationId="{9BD78ABF-CD91-1E7F-7728-4775F1051FE1}"/>
          </ac:picMkLst>
        </pc:picChg>
      </pc:sldChg>
      <pc:sldChg chg="addSp delSp modSp add mod">
        <pc:chgData name="TAN Mei Yi [Harrisdale Senior High School]" userId="f9f029c9-d743-4d60-9f2c-e74bdec1ab07" providerId="ADAL" clId="{6F2F8AAA-B1AE-4DAF-A659-2AF59A7FA8DA}" dt="2023-03-23T00:23:38.658" v="186"/>
        <pc:sldMkLst>
          <pc:docMk/>
          <pc:sldMk cId="1230942062" sldId="295"/>
        </pc:sldMkLst>
        <pc:spChg chg="add mod">
          <ac:chgData name="TAN Mei Yi [Harrisdale Senior High School]" userId="f9f029c9-d743-4d60-9f2c-e74bdec1ab07" providerId="ADAL" clId="{6F2F8AAA-B1AE-4DAF-A659-2AF59A7FA8DA}" dt="2023-03-23T00:23:38.658" v="186"/>
          <ac:spMkLst>
            <pc:docMk/>
            <pc:sldMk cId="1230942062" sldId="295"/>
            <ac:spMk id="2" creationId="{29FA50C2-1400-7357-06E7-0E37C178E3B2}"/>
          </ac:spMkLst>
        </pc:spChg>
        <pc:spChg chg="del">
          <ac:chgData name="TAN Mei Yi [Harrisdale Senior High School]" userId="f9f029c9-d743-4d60-9f2c-e74bdec1ab07" providerId="ADAL" clId="{6F2F8AAA-B1AE-4DAF-A659-2AF59A7FA8DA}" dt="2023-03-23T00:23:38.410" v="185" actId="478"/>
          <ac:spMkLst>
            <pc:docMk/>
            <pc:sldMk cId="1230942062" sldId="295"/>
            <ac:spMk id="15" creationId="{2D937339-2154-4C4D-98A2-41F80670C525}"/>
          </ac:spMkLst>
        </pc:spChg>
      </pc:sldChg>
      <pc:sldChg chg="del">
        <pc:chgData name="TAN Mei Yi [Harrisdale Senior High School]" userId="f9f029c9-d743-4d60-9f2c-e74bdec1ab07" providerId="ADAL" clId="{6F2F8AAA-B1AE-4DAF-A659-2AF59A7FA8DA}" dt="2023-03-23T00:20:38.657" v="115" actId="47"/>
        <pc:sldMkLst>
          <pc:docMk/>
          <pc:sldMk cId="1878992383" sldId="296"/>
        </pc:sldMkLst>
      </pc:sldChg>
      <pc:sldChg chg="del">
        <pc:chgData name="TAN Mei Yi [Harrisdale Senior High School]" userId="f9f029c9-d743-4d60-9f2c-e74bdec1ab07" providerId="ADAL" clId="{6F2F8AAA-B1AE-4DAF-A659-2AF59A7FA8DA}" dt="2023-03-23T00:20:38.657" v="115" actId="47"/>
        <pc:sldMkLst>
          <pc:docMk/>
          <pc:sldMk cId="4044487715" sldId="297"/>
        </pc:sldMkLst>
      </pc:sldChg>
      <pc:sldChg chg="del">
        <pc:chgData name="TAN Mei Yi [Harrisdale Senior High School]" userId="f9f029c9-d743-4d60-9f2c-e74bdec1ab07" providerId="ADAL" clId="{6F2F8AAA-B1AE-4DAF-A659-2AF59A7FA8DA}" dt="2023-03-23T00:20:38.657" v="115" actId="47"/>
        <pc:sldMkLst>
          <pc:docMk/>
          <pc:sldMk cId="580639594" sldId="298"/>
        </pc:sldMkLst>
      </pc:sldChg>
      <pc:sldChg chg="del">
        <pc:chgData name="TAN Mei Yi [Harrisdale Senior High School]" userId="f9f029c9-d743-4d60-9f2c-e74bdec1ab07" providerId="ADAL" clId="{6F2F8AAA-B1AE-4DAF-A659-2AF59A7FA8DA}" dt="2023-03-23T00:20:38.657" v="115" actId="47"/>
        <pc:sldMkLst>
          <pc:docMk/>
          <pc:sldMk cId="2853611958" sldId="299"/>
        </pc:sldMkLst>
      </pc:sldChg>
      <pc:sldChg chg="del">
        <pc:chgData name="TAN Mei Yi [Harrisdale Senior High School]" userId="f9f029c9-d743-4d60-9f2c-e74bdec1ab07" providerId="ADAL" clId="{6F2F8AAA-B1AE-4DAF-A659-2AF59A7FA8DA}" dt="2023-03-23T00:20:38.657" v="115" actId="47"/>
        <pc:sldMkLst>
          <pc:docMk/>
          <pc:sldMk cId="3114966878" sldId="300"/>
        </pc:sldMkLst>
      </pc:sldChg>
      <pc:sldChg chg="del">
        <pc:chgData name="TAN Mei Yi [Harrisdale Senior High School]" userId="f9f029c9-d743-4d60-9f2c-e74bdec1ab07" providerId="ADAL" clId="{6F2F8AAA-B1AE-4DAF-A659-2AF59A7FA8DA}" dt="2023-03-23T00:20:38.657" v="115" actId="47"/>
        <pc:sldMkLst>
          <pc:docMk/>
          <pc:sldMk cId="1230475780" sldId="302"/>
        </pc:sldMkLst>
      </pc:sldChg>
      <pc:sldChg chg="del">
        <pc:chgData name="TAN Mei Yi [Harrisdale Senior High School]" userId="f9f029c9-d743-4d60-9f2c-e74bdec1ab07" providerId="ADAL" clId="{6F2F8AAA-B1AE-4DAF-A659-2AF59A7FA8DA}" dt="2023-03-23T00:20:38.657" v="115" actId="47"/>
        <pc:sldMkLst>
          <pc:docMk/>
          <pc:sldMk cId="338124706" sldId="303"/>
        </pc:sldMkLst>
      </pc:sldChg>
      <pc:sldChg chg="del">
        <pc:chgData name="TAN Mei Yi [Harrisdale Senior High School]" userId="f9f029c9-d743-4d60-9f2c-e74bdec1ab07" providerId="ADAL" clId="{6F2F8AAA-B1AE-4DAF-A659-2AF59A7FA8DA}" dt="2023-03-23T00:20:38.657" v="115" actId="47"/>
        <pc:sldMkLst>
          <pc:docMk/>
          <pc:sldMk cId="1374517155" sldId="304"/>
        </pc:sldMkLst>
      </pc:sldChg>
      <pc:sldChg chg="del">
        <pc:chgData name="TAN Mei Yi [Harrisdale Senior High School]" userId="f9f029c9-d743-4d60-9f2c-e74bdec1ab07" providerId="ADAL" clId="{6F2F8AAA-B1AE-4DAF-A659-2AF59A7FA8DA}" dt="2023-03-23T00:20:38.657" v="115" actId="47"/>
        <pc:sldMkLst>
          <pc:docMk/>
          <pc:sldMk cId="1605016054" sldId="305"/>
        </pc:sldMkLst>
      </pc:sldChg>
      <pc:sldChg chg="modSp add mod modAnim">
        <pc:chgData name="TAN Mei Yi [Harrisdale Senior High School]" userId="f9f029c9-d743-4d60-9f2c-e74bdec1ab07" providerId="ADAL" clId="{6F2F8AAA-B1AE-4DAF-A659-2AF59A7FA8DA}" dt="2023-03-23T01:14:06.315" v="325"/>
        <pc:sldMkLst>
          <pc:docMk/>
          <pc:sldMk cId="1539773210" sldId="306"/>
        </pc:sldMkLst>
        <pc:spChg chg="mod">
          <ac:chgData name="TAN Mei Yi [Harrisdale Senior High School]" userId="f9f029c9-d743-4d60-9f2c-e74bdec1ab07" providerId="ADAL" clId="{6F2F8AAA-B1AE-4DAF-A659-2AF59A7FA8DA}" dt="2023-03-23T01:13:59.848" v="323" actId="255"/>
          <ac:spMkLst>
            <pc:docMk/>
            <pc:sldMk cId="1539773210" sldId="306"/>
            <ac:spMk id="5" creationId="{20055495-76E9-438F-940B-B33D69B1DB34}"/>
          </ac:spMkLst>
        </pc:spChg>
        <pc:spChg chg="mod">
          <ac:chgData name="TAN Mei Yi [Harrisdale Senior High School]" userId="f9f029c9-d743-4d60-9f2c-e74bdec1ab07" providerId="ADAL" clId="{6F2F8AAA-B1AE-4DAF-A659-2AF59A7FA8DA}" dt="2023-03-23T01:10:18.517" v="216" actId="207"/>
          <ac:spMkLst>
            <pc:docMk/>
            <pc:sldMk cId="1539773210" sldId="306"/>
            <ac:spMk id="7" creationId="{C49F4337-60A7-4B72-9017-58875CFBE021}"/>
          </ac:spMkLst>
        </pc:spChg>
        <pc:graphicFrameChg chg="mod">
          <ac:chgData name="TAN Mei Yi [Harrisdale Senior High School]" userId="f9f029c9-d743-4d60-9f2c-e74bdec1ab07" providerId="ADAL" clId="{6F2F8AAA-B1AE-4DAF-A659-2AF59A7FA8DA}" dt="2023-03-23T01:12:46.233" v="302" actId="113"/>
          <ac:graphicFrameMkLst>
            <pc:docMk/>
            <pc:sldMk cId="1539773210" sldId="306"/>
            <ac:graphicFrameMk id="6" creationId="{1FBC3E46-D39B-42F8-8D20-477CF30387C9}"/>
          </ac:graphicFrameMkLst>
        </pc:graphicFrameChg>
      </pc:sldChg>
      <pc:sldChg chg="addSp delSp modSp add mod delAnim modAnim">
        <pc:chgData name="TAN Mei Yi [Harrisdale Senior High School]" userId="f9f029c9-d743-4d60-9f2c-e74bdec1ab07" providerId="ADAL" clId="{6F2F8AAA-B1AE-4DAF-A659-2AF59A7FA8DA}" dt="2023-03-23T01:20:00.737" v="537"/>
        <pc:sldMkLst>
          <pc:docMk/>
          <pc:sldMk cId="3106532549" sldId="307"/>
        </pc:sldMkLst>
        <pc:spChg chg="mod">
          <ac:chgData name="TAN Mei Yi [Harrisdale Senior High School]" userId="f9f029c9-d743-4d60-9f2c-e74bdec1ab07" providerId="ADAL" clId="{6F2F8AAA-B1AE-4DAF-A659-2AF59A7FA8DA}" dt="2023-03-23T01:19:22.469" v="525" actId="27636"/>
          <ac:spMkLst>
            <pc:docMk/>
            <pc:sldMk cId="3106532549" sldId="307"/>
            <ac:spMk id="3" creationId="{00000000-0000-0000-0000-000000000000}"/>
          </ac:spMkLst>
        </pc:spChg>
        <pc:spChg chg="add mod">
          <ac:chgData name="TAN Mei Yi [Harrisdale Senior High School]" userId="f9f029c9-d743-4d60-9f2c-e74bdec1ab07" providerId="ADAL" clId="{6F2F8AAA-B1AE-4DAF-A659-2AF59A7FA8DA}" dt="2023-03-23T01:16:44.746" v="376" actId="1076"/>
          <ac:spMkLst>
            <pc:docMk/>
            <pc:sldMk cId="3106532549" sldId="307"/>
            <ac:spMk id="6" creationId="{267D289D-A18A-5B97-E974-8001F2493EAF}"/>
          </ac:spMkLst>
        </pc:spChg>
        <pc:spChg chg="add mod">
          <ac:chgData name="TAN Mei Yi [Harrisdale Senior High School]" userId="f9f029c9-d743-4d60-9f2c-e74bdec1ab07" providerId="ADAL" clId="{6F2F8AAA-B1AE-4DAF-A659-2AF59A7FA8DA}" dt="2023-03-23T01:16:54.072" v="383" actId="1076"/>
          <ac:spMkLst>
            <pc:docMk/>
            <pc:sldMk cId="3106532549" sldId="307"/>
            <ac:spMk id="7" creationId="{669F34F9-8A22-E52E-0DDE-435648437EE3}"/>
          </ac:spMkLst>
        </pc:spChg>
        <pc:spChg chg="mod">
          <ac:chgData name="TAN Mei Yi [Harrisdale Senior High School]" userId="f9f029c9-d743-4d60-9f2c-e74bdec1ab07" providerId="ADAL" clId="{6F2F8AAA-B1AE-4DAF-A659-2AF59A7FA8DA}" dt="2023-03-23T01:14:18.557" v="326" actId="207"/>
          <ac:spMkLst>
            <pc:docMk/>
            <pc:sldMk cId="3106532549" sldId="307"/>
            <ac:spMk id="8" creationId="{3BBD2681-D5C4-494E-B015-9D689E33A334}"/>
          </ac:spMkLst>
        </pc:spChg>
        <pc:spChg chg="add mod">
          <ac:chgData name="TAN Mei Yi [Harrisdale Senior High School]" userId="f9f029c9-d743-4d60-9f2c-e74bdec1ab07" providerId="ADAL" clId="{6F2F8AAA-B1AE-4DAF-A659-2AF59A7FA8DA}" dt="2023-03-23T01:17:25.534" v="404" actId="1076"/>
          <ac:spMkLst>
            <pc:docMk/>
            <pc:sldMk cId="3106532549" sldId="307"/>
            <ac:spMk id="9" creationId="{623D5CC7-C28D-4484-D747-D635D38881F7}"/>
          </ac:spMkLst>
        </pc:spChg>
        <pc:spChg chg="add mod">
          <ac:chgData name="TAN Mei Yi [Harrisdale Senior High School]" userId="f9f029c9-d743-4d60-9f2c-e74bdec1ab07" providerId="ADAL" clId="{6F2F8AAA-B1AE-4DAF-A659-2AF59A7FA8DA}" dt="2023-03-23T01:17:51.315" v="421" actId="1076"/>
          <ac:spMkLst>
            <pc:docMk/>
            <pc:sldMk cId="3106532549" sldId="307"/>
            <ac:spMk id="10" creationId="{30A52750-A68C-5B9B-BB93-CC0C5459733E}"/>
          </ac:spMkLst>
        </pc:spChg>
        <pc:spChg chg="add mod">
          <ac:chgData name="TAN Mei Yi [Harrisdale Senior High School]" userId="f9f029c9-d743-4d60-9f2c-e74bdec1ab07" providerId="ADAL" clId="{6F2F8AAA-B1AE-4DAF-A659-2AF59A7FA8DA}" dt="2023-03-23T01:18:05.702" v="427" actId="1076"/>
          <ac:spMkLst>
            <pc:docMk/>
            <pc:sldMk cId="3106532549" sldId="307"/>
            <ac:spMk id="11" creationId="{0DD02B0C-9A48-5699-EE61-3B998802AF5F}"/>
          </ac:spMkLst>
        </pc:spChg>
        <pc:spChg chg="add mod">
          <ac:chgData name="TAN Mei Yi [Harrisdale Senior High School]" userId="f9f029c9-d743-4d60-9f2c-e74bdec1ab07" providerId="ADAL" clId="{6F2F8AAA-B1AE-4DAF-A659-2AF59A7FA8DA}" dt="2023-03-23T01:19:43.476" v="532" actId="1076"/>
          <ac:spMkLst>
            <pc:docMk/>
            <pc:sldMk cId="3106532549" sldId="307"/>
            <ac:spMk id="12" creationId="{E4FAB985-DAEA-AD91-4193-80C26FD6E1A7}"/>
          </ac:spMkLst>
        </pc:spChg>
        <pc:picChg chg="add del mod">
          <ac:chgData name="TAN Mei Yi [Harrisdale Senior High School]" userId="f9f029c9-d743-4d60-9f2c-e74bdec1ab07" providerId="ADAL" clId="{6F2F8AAA-B1AE-4DAF-A659-2AF59A7FA8DA}" dt="2023-03-23T01:14:41.785" v="333"/>
          <ac:picMkLst>
            <pc:docMk/>
            <pc:sldMk cId="3106532549" sldId="307"/>
            <ac:picMk id="2" creationId="{3BC34CB4-E0A7-FE76-2253-9E113A5FCFBB}"/>
          </ac:picMkLst>
        </pc:picChg>
        <pc:picChg chg="del mod">
          <ac:chgData name="TAN Mei Yi [Harrisdale Senior High School]" userId="f9f029c9-d743-4d60-9f2c-e74bdec1ab07" providerId="ADAL" clId="{6F2F8AAA-B1AE-4DAF-A659-2AF59A7FA8DA}" dt="2023-03-23T01:18:07.221" v="428" actId="478"/>
          <ac:picMkLst>
            <pc:docMk/>
            <pc:sldMk cId="3106532549" sldId="307"/>
            <ac:picMk id="4" creationId="{00000000-0000-0000-0000-000000000000}"/>
          </ac:picMkLst>
        </pc:picChg>
        <pc:picChg chg="add mod modCrop">
          <ac:chgData name="TAN Mei Yi [Harrisdale Senior High School]" userId="f9f029c9-d743-4d60-9f2c-e74bdec1ab07" providerId="ADAL" clId="{6F2F8AAA-B1AE-4DAF-A659-2AF59A7FA8DA}" dt="2023-03-23T01:15:46.152" v="345" actId="1076"/>
          <ac:picMkLst>
            <pc:docMk/>
            <pc:sldMk cId="3106532549" sldId="307"/>
            <ac:picMk id="5" creationId="{460F9480-8C7C-9EE7-788E-C64EAB86367A}"/>
          </ac:picMkLst>
        </pc:picChg>
        <pc:picChg chg="add mod ord modCrop">
          <ac:chgData name="TAN Mei Yi [Harrisdale Senior High School]" userId="f9f029c9-d743-4d60-9f2c-e74bdec1ab07" providerId="ADAL" clId="{6F2F8AAA-B1AE-4DAF-A659-2AF59A7FA8DA}" dt="2023-03-23T01:19:57.286" v="536" actId="167"/>
          <ac:picMkLst>
            <pc:docMk/>
            <pc:sldMk cId="3106532549" sldId="307"/>
            <ac:picMk id="14" creationId="{CA64A197-494D-68D5-6B5C-A7A92245D770}"/>
          </ac:picMkLst>
        </pc:picChg>
      </pc:sldChg>
      <pc:sldChg chg="addSp delSp modSp add mod modAnim">
        <pc:chgData name="TAN Mei Yi [Harrisdale Senior High School]" userId="f9f029c9-d743-4d60-9f2c-e74bdec1ab07" providerId="ADAL" clId="{6F2F8AAA-B1AE-4DAF-A659-2AF59A7FA8DA}" dt="2023-03-23T01:30:32.076" v="690"/>
        <pc:sldMkLst>
          <pc:docMk/>
          <pc:sldMk cId="1240092391" sldId="308"/>
        </pc:sldMkLst>
        <pc:spChg chg="add mod">
          <ac:chgData name="TAN Mei Yi [Harrisdale Senior High School]" userId="f9f029c9-d743-4d60-9f2c-e74bdec1ab07" providerId="ADAL" clId="{6F2F8AAA-B1AE-4DAF-A659-2AF59A7FA8DA}" dt="2023-03-23T01:09:12.588" v="202"/>
          <ac:spMkLst>
            <pc:docMk/>
            <pc:sldMk cId="1240092391" sldId="308"/>
            <ac:spMk id="2" creationId="{50CD3334-F051-DE7F-B362-CE4D714539E1}"/>
          </ac:spMkLst>
        </pc:spChg>
        <pc:spChg chg="mod">
          <ac:chgData name="TAN Mei Yi [Harrisdale Senior High School]" userId="f9f029c9-d743-4d60-9f2c-e74bdec1ab07" providerId="ADAL" clId="{6F2F8AAA-B1AE-4DAF-A659-2AF59A7FA8DA}" dt="2023-03-23T01:30:24.953" v="688" actId="207"/>
          <ac:spMkLst>
            <pc:docMk/>
            <pc:sldMk cId="1240092391" sldId="308"/>
            <ac:spMk id="3" creationId="{23909C2E-C777-42C9-BBBA-294F95EEBE20}"/>
          </ac:spMkLst>
        </pc:spChg>
        <pc:spChg chg="del">
          <ac:chgData name="TAN Mei Yi [Harrisdale Senior High School]" userId="f9f029c9-d743-4d60-9f2c-e74bdec1ab07" providerId="ADAL" clId="{6F2F8AAA-B1AE-4DAF-A659-2AF59A7FA8DA}" dt="2023-03-23T01:09:12.336" v="201" actId="478"/>
          <ac:spMkLst>
            <pc:docMk/>
            <pc:sldMk cId="1240092391" sldId="308"/>
            <ac:spMk id="4" creationId="{7D688933-35AE-47EC-9CE8-9EA8D6FBAED5}"/>
          </ac:spMkLst>
        </pc:spChg>
      </pc:sldChg>
      <pc:sldChg chg="addSp delSp modSp add mod modAnim">
        <pc:chgData name="TAN Mei Yi [Harrisdale Senior High School]" userId="f9f029c9-d743-4d60-9f2c-e74bdec1ab07" providerId="ADAL" clId="{6F2F8AAA-B1AE-4DAF-A659-2AF59A7FA8DA}" dt="2023-03-23T01:40:15.327" v="1425" actId="21"/>
        <pc:sldMkLst>
          <pc:docMk/>
          <pc:sldMk cId="4041022850" sldId="309"/>
        </pc:sldMkLst>
        <pc:spChg chg="mod">
          <ac:chgData name="TAN Mei Yi [Harrisdale Senior High School]" userId="f9f029c9-d743-4d60-9f2c-e74bdec1ab07" providerId="ADAL" clId="{6F2F8AAA-B1AE-4DAF-A659-2AF59A7FA8DA}" dt="2023-03-23T01:40:07.337" v="1422" actId="113"/>
          <ac:spMkLst>
            <pc:docMk/>
            <pc:sldMk cId="4041022850" sldId="309"/>
            <ac:spMk id="3" creationId="{00000000-0000-0000-0000-000000000000}"/>
          </ac:spMkLst>
        </pc:spChg>
        <pc:spChg chg="mod">
          <ac:chgData name="TAN Mei Yi [Harrisdale Senior High School]" userId="f9f029c9-d743-4d60-9f2c-e74bdec1ab07" providerId="ADAL" clId="{6F2F8AAA-B1AE-4DAF-A659-2AF59A7FA8DA}" dt="2023-03-23T01:38:36.408" v="1409" actId="113"/>
          <ac:spMkLst>
            <pc:docMk/>
            <pc:sldMk cId="4041022850" sldId="309"/>
            <ac:spMk id="9" creationId="{00000000-0000-0000-0000-000000000000}"/>
          </ac:spMkLst>
        </pc:spChg>
        <pc:spChg chg="mod">
          <ac:chgData name="TAN Mei Yi [Harrisdale Senior High School]" userId="f9f029c9-d743-4d60-9f2c-e74bdec1ab07" providerId="ADAL" clId="{6F2F8AAA-B1AE-4DAF-A659-2AF59A7FA8DA}" dt="2023-03-23T01:38:36.408" v="1409" actId="113"/>
          <ac:spMkLst>
            <pc:docMk/>
            <pc:sldMk cId="4041022850" sldId="309"/>
            <ac:spMk id="11" creationId="{00000000-0000-0000-0000-000000000000}"/>
          </ac:spMkLst>
        </pc:spChg>
        <pc:spChg chg="mod">
          <ac:chgData name="TAN Mei Yi [Harrisdale Senior High School]" userId="f9f029c9-d743-4d60-9f2c-e74bdec1ab07" providerId="ADAL" clId="{6F2F8AAA-B1AE-4DAF-A659-2AF59A7FA8DA}" dt="2023-03-23T01:38:36.408" v="1409" actId="113"/>
          <ac:spMkLst>
            <pc:docMk/>
            <pc:sldMk cId="4041022850" sldId="309"/>
            <ac:spMk id="13" creationId="{00000000-0000-0000-0000-000000000000}"/>
          </ac:spMkLst>
        </pc:spChg>
        <pc:spChg chg="mod">
          <ac:chgData name="TAN Mei Yi [Harrisdale Senior High School]" userId="f9f029c9-d743-4d60-9f2c-e74bdec1ab07" providerId="ADAL" clId="{6F2F8AAA-B1AE-4DAF-A659-2AF59A7FA8DA}" dt="2023-03-23T01:38:53.403" v="1413" actId="113"/>
          <ac:spMkLst>
            <pc:docMk/>
            <pc:sldMk cId="4041022850" sldId="309"/>
            <ac:spMk id="15" creationId="{2D937339-2154-4C4D-98A2-41F80670C525}"/>
          </ac:spMkLst>
        </pc:spChg>
        <pc:picChg chg="add del mod">
          <ac:chgData name="TAN Mei Yi [Harrisdale Senior High School]" userId="f9f029c9-d743-4d60-9f2c-e74bdec1ab07" providerId="ADAL" clId="{6F2F8AAA-B1AE-4DAF-A659-2AF59A7FA8DA}" dt="2023-03-23T01:40:15.327" v="1425" actId="21"/>
          <ac:picMkLst>
            <pc:docMk/>
            <pc:sldMk cId="4041022850" sldId="309"/>
            <ac:picMk id="5" creationId="{B2B9A227-9913-F6BE-71E1-559F66B54792}"/>
          </ac:picMkLst>
        </pc:picChg>
        <pc:cxnChg chg="mod">
          <ac:chgData name="TAN Mei Yi [Harrisdale Senior High School]" userId="f9f029c9-d743-4d60-9f2c-e74bdec1ab07" providerId="ADAL" clId="{6F2F8AAA-B1AE-4DAF-A659-2AF59A7FA8DA}" dt="2023-03-23T01:38:47.951" v="1411" actId="208"/>
          <ac:cxnSpMkLst>
            <pc:docMk/>
            <pc:sldMk cId="4041022850" sldId="309"/>
            <ac:cxnSpMk id="8" creationId="{00000000-0000-0000-0000-000000000000}"/>
          </ac:cxnSpMkLst>
        </pc:cxnChg>
        <pc:cxnChg chg="mod">
          <ac:chgData name="TAN Mei Yi [Harrisdale Senior High School]" userId="f9f029c9-d743-4d60-9f2c-e74bdec1ab07" providerId="ADAL" clId="{6F2F8AAA-B1AE-4DAF-A659-2AF59A7FA8DA}" dt="2023-03-23T01:38:47.951" v="1411" actId="208"/>
          <ac:cxnSpMkLst>
            <pc:docMk/>
            <pc:sldMk cId="4041022850" sldId="309"/>
            <ac:cxnSpMk id="10" creationId="{00000000-0000-0000-0000-000000000000}"/>
          </ac:cxnSpMkLst>
        </pc:cxnChg>
        <pc:cxnChg chg="mod">
          <ac:chgData name="TAN Mei Yi [Harrisdale Senior High School]" userId="f9f029c9-d743-4d60-9f2c-e74bdec1ab07" providerId="ADAL" clId="{6F2F8AAA-B1AE-4DAF-A659-2AF59A7FA8DA}" dt="2023-03-23T01:38:47.951" v="1411" actId="208"/>
          <ac:cxnSpMkLst>
            <pc:docMk/>
            <pc:sldMk cId="4041022850" sldId="309"/>
            <ac:cxnSpMk id="14" creationId="{00000000-0000-0000-0000-000000000000}"/>
          </ac:cxnSpMkLst>
        </pc:cxnChg>
      </pc:sldChg>
      <pc:sldChg chg="addSp delSp modSp add mod modAnim">
        <pc:chgData name="TAN Mei Yi [Harrisdale Senior High School]" userId="f9f029c9-d743-4d60-9f2c-e74bdec1ab07" providerId="ADAL" clId="{6F2F8AAA-B1AE-4DAF-A659-2AF59A7FA8DA}" dt="2023-03-23T01:40:24.500" v="1429" actId="1076"/>
        <pc:sldMkLst>
          <pc:docMk/>
          <pc:sldMk cId="591745041" sldId="310"/>
        </pc:sldMkLst>
        <pc:spChg chg="add mod">
          <ac:chgData name="TAN Mei Yi [Harrisdale Senior High School]" userId="f9f029c9-d743-4d60-9f2c-e74bdec1ab07" providerId="ADAL" clId="{6F2F8AAA-B1AE-4DAF-A659-2AF59A7FA8DA}" dt="2023-03-23T01:09:42.184" v="212"/>
          <ac:spMkLst>
            <pc:docMk/>
            <pc:sldMk cId="591745041" sldId="310"/>
            <ac:spMk id="2" creationId="{8A8F5AD2-8164-6414-96F4-299405C73CA3}"/>
          </ac:spMkLst>
        </pc:spChg>
        <pc:spChg chg="mod">
          <ac:chgData name="TAN Mei Yi [Harrisdale Senior High School]" userId="f9f029c9-d743-4d60-9f2c-e74bdec1ab07" providerId="ADAL" clId="{6F2F8AAA-B1AE-4DAF-A659-2AF59A7FA8DA}" dt="2023-03-23T01:39:26.409" v="1419" actId="207"/>
          <ac:spMkLst>
            <pc:docMk/>
            <pc:sldMk cId="591745041" sldId="310"/>
            <ac:spMk id="3" creationId="{00000000-0000-0000-0000-000000000000}"/>
          </ac:spMkLst>
        </pc:spChg>
        <pc:spChg chg="del">
          <ac:chgData name="TAN Mei Yi [Harrisdale Senior High School]" userId="f9f029c9-d743-4d60-9f2c-e74bdec1ab07" providerId="ADAL" clId="{6F2F8AAA-B1AE-4DAF-A659-2AF59A7FA8DA}" dt="2023-03-23T01:09:41.065" v="211" actId="478"/>
          <ac:spMkLst>
            <pc:docMk/>
            <pc:sldMk cId="591745041" sldId="310"/>
            <ac:spMk id="15" creationId="{2D937339-2154-4C4D-98A2-41F80670C525}"/>
          </ac:spMkLst>
        </pc:spChg>
        <pc:picChg chg="add mod">
          <ac:chgData name="TAN Mei Yi [Harrisdale Senior High School]" userId="f9f029c9-d743-4d60-9f2c-e74bdec1ab07" providerId="ADAL" clId="{6F2F8AAA-B1AE-4DAF-A659-2AF59A7FA8DA}" dt="2023-03-23T01:40:24.500" v="1429" actId="1076"/>
          <ac:picMkLst>
            <pc:docMk/>
            <pc:sldMk cId="591745041" sldId="310"/>
            <ac:picMk id="4" creationId="{402DF56B-C466-17FD-F87E-29B53673AAAA}"/>
          </ac:picMkLst>
        </pc:picChg>
      </pc:sldChg>
      <pc:sldChg chg="addSp delSp modSp add mod">
        <pc:chgData name="TAN Mei Yi [Harrisdale Senior High School]" userId="f9f029c9-d743-4d60-9f2c-e74bdec1ab07" providerId="ADAL" clId="{6F2F8AAA-B1AE-4DAF-A659-2AF59A7FA8DA}" dt="2023-03-23T00:23:23.547" v="184"/>
        <pc:sldMkLst>
          <pc:docMk/>
          <pc:sldMk cId="176469213" sldId="311"/>
        </pc:sldMkLst>
        <pc:spChg chg="add mod">
          <ac:chgData name="TAN Mei Yi [Harrisdale Senior High School]" userId="f9f029c9-d743-4d60-9f2c-e74bdec1ab07" providerId="ADAL" clId="{6F2F8AAA-B1AE-4DAF-A659-2AF59A7FA8DA}" dt="2023-03-23T00:23:23.547" v="184"/>
          <ac:spMkLst>
            <pc:docMk/>
            <pc:sldMk cId="176469213" sldId="311"/>
            <ac:spMk id="2" creationId="{F6F69DF6-A716-E951-D41C-16CB08E1FA95}"/>
          </ac:spMkLst>
        </pc:spChg>
        <pc:spChg chg="del">
          <ac:chgData name="TAN Mei Yi [Harrisdale Senior High School]" userId="f9f029c9-d743-4d60-9f2c-e74bdec1ab07" providerId="ADAL" clId="{6F2F8AAA-B1AE-4DAF-A659-2AF59A7FA8DA}" dt="2023-03-23T00:23:23.284" v="183" actId="478"/>
          <ac:spMkLst>
            <pc:docMk/>
            <pc:sldMk cId="176469213" sldId="311"/>
            <ac:spMk id="4" creationId="{FB16AC73-64A1-4CD9-AA61-87BD59746B4D}"/>
          </ac:spMkLst>
        </pc:spChg>
      </pc:sldChg>
      <pc:sldChg chg="addSp delSp modSp add mod">
        <pc:chgData name="TAN Mei Yi [Harrisdale Senior High School]" userId="f9f029c9-d743-4d60-9f2c-e74bdec1ab07" providerId="ADAL" clId="{6F2F8AAA-B1AE-4DAF-A659-2AF59A7FA8DA}" dt="2023-03-23T00:22:32.261" v="174" actId="478"/>
        <pc:sldMkLst>
          <pc:docMk/>
          <pc:sldMk cId="224559464" sldId="312"/>
        </pc:sldMkLst>
        <pc:spChg chg="add mod">
          <ac:chgData name="TAN Mei Yi [Harrisdale Senior High School]" userId="f9f029c9-d743-4d60-9f2c-e74bdec1ab07" providerId="ADAL" clId="{6F2F8AAA-B1AE-4DAF-A659-2AF59A7FA8DA}" dt="2023-03-23T00:22:25.987" v="173"/>
          <ac:spMkLst>
            <pc:docMk/>
            <pc:sldMk cId="224559464" sldId="312"/>
            <ac:spMk id="2" creationId="{224AC5C2-4265-8C5E-C585-08C7C9963093}"/>
          </ac:spMkLst>
        </pc:spChg>
        <pc:spChg chg="del mod">
          <ac:chgData name="TAN Mei Yi [Harrisdale Senior High School]" userId="f9f029c9-d743-4d60-9f2c-e74bdec1ab07" providerId="ADAL" clId="{6F2F8AAA-B1AE-4DAF-A659-2AF59A7FA8DA}" dt="2023-03-23T00:22:32.261" v="174" actId="478"/>
          <ac:spMkLst>
            <pc:docMk/>
            <pc:sldMk cId="224559464" sldId="312"/>
            <ac:spMk id="4" creationId="{087A652B-87AE-44AC-9127-17BDD4DB5CE1}"/>
          </ac:spMkLst>
        </pc:spChg>
      </pc:sldChg>
      <pc:sldChg chg="addSp delSp modSp add mod">
        <pc:chgData name="TAN Mei Yi [Harrisdale Senior High School]" userId="f9f029c9-d743-4d60-9f2c-e74bdec1ab07" providerId="ADAL" clId="{6F2F8AAA-B1AE-4DAF-A659-2AF59A7FA8DA}" dt="2023-03-23T00:22:35.832" v="176"/>
        <pc:sldMkLst>
          <pc:docMk/>
          <pc:sldMk cId="3601221498" sldId="313"/>
        </pc:sldMkLst>
        <pc:spChg chg="add mod">
          <ac:chgData name="TAN Mei Yi [Harrisdale Senior High School]" userId="f9f029c9-d743-4d60-9f2c-e74bdec1ab07" providerId="ADAL" clId="{6F2F8AAA-B1AE-4DAF-A659-2AF59A7FA8DA}" dt="2023-03-23T00:22:35.832" v="176"/>
          <ac:spMkLst>
            <pc:docMk/>
            <pc:sldMk cId="3601221498" sldId="313"/>
            <ac:spMk id="2" creationId="{AC92FA2A-B80B-391D-19DE-40BF49442660}"/>
          </ac:spMkLst>
        </pc:spChg>
        <pc:spChg chg="del">
          <ac:chgData name="TAN Mei Yi [Harrisdale Senior High School]" userId="f9f029c9-d743-4d60-9f2c-e74bdec1ab07" providerId="ADAL" clId="{6F2F8AAA-B1AE-4DAF-A659-2AF59A7FA8DA}" dt="2023-03-23T00:22:35.624" v="175" actId="478"/>
          <ac:spMkLst>
            <pc:docMk/>
            <pc:sldMk cId="3601221498" sldId="313"/>
            <ac:spMk id="4" creationId="{087A652B-87AE-44AC-9127-17BDD4DB5CE1}"/>
          </ac:spMkLst>
        </pc:spChg>
      </pc:sldChg>
      <pc:sldChg chg="modSp add del modAnim">
        <pc:chgData name="TAN Mei Yi [Harrisdale Senior High School]" userId="f9f029c9-d743-4d60-9f2c-e74bdec1ab07" providerId="ADAL" clId="{6F2F8AAA-B1AE-4DAF-A659-2AF59A7FA8DA}" dt="2023-03-23T01:29:51.398" v="685" actId="47"/>
        <pc:sldMkLst>
          <pc:docMk/>
          <pc:sldMk cId="1988727048" sldId="314"/>
        </pc:sldMkLst>
        <pc:spChg chg="mod">
          <ac:chgData name="TAN Mei Yi [Harrisdale Senior High School]" userId="f9f029c9-d743-4d60-9f2c-e74bdec1ab07" providerId="ADAL" clId="{6F2F8AAA-B1AE-4DAF-A659-2AF59A7FA8DA}" dt="2023-03-23T01:22:23.436" v="684" actId="20577"/>
          <ac:spMkLst>
            <pc:docMk/>
            <pc:sldMk cId="1988727048" sldId="314"/>
            <ac:spMk id="3" creationId="{23909C2E-C777-42C9-BBBA-294F95EEBE20}"/>
          </ac:spMkLst>
        </pc:spChg>
      </pc:sldChg>
    </pc:docChg>
  </pc:docChgLst>
  <pc:docChgLst>
    <pc:chgData name="TAN Mei Yi [Harrisdale Senior High School]" userId="f9f029c9-d743-4d60-9f2c-e74bdec1ab07" providerId="ADAL" clId="{F0C6AAA5-66DC-40A4-BB6A-3D0F93999BDA}"/>
    <pc:docChg chg="undo custSel addSld delSld modSld">
      <pc:chgData name="TAN Mei Yi [Harrisdale Senior High School]" userId="f9f029c9-d743-4d60-9f2c-e74bdec1ab07" providerId="ADAL" clId="{F0C6AAA5-66DC-40A4-BB6A-3D0F93999BDA}" dt="2023-05-24T00:28:59.128" v="1142" actId="20577"/>
      <pc:docMkLst>
        <pc:docMk/>
      </pc:docMkLst>
      <pc:sldChg chg="del">
        <pc:chgData name="TAN Mei Yi [Harrisdale Senior High School]" userId="f9f029c9-d743-4d60-9f2c-e74bdec1ab07" providerId="ADAL" clId="{F0C6AAA5-66DC-40A4-BB6A-3D0F93999BDA}" dt="2023-05-23T23:06:24.754" v="67" actId="47"/>
        <pc:sldMkLst>
          <pc:docMk/>
          <pc:sldMk cId="2620096028" sldId="257"/>
        </pc:sldMkLst>
      </pc:sldChg>
      <pc:sldChg chg="del">
        <pc:chgData name="TAN Mei Yi [Harrisdale Senior High School]" userId="f9f029c9-d743-4d60-9f2c-e74bdec1ab07" providerId="ADAL" clId="{F0C6AAA5-66DC-40A4-BB6A-3D0F93999BDA}" dt="2023-05-23T23:06:24.754" v="67" actId="47"/>
        <pc:sldMkLst>
          <pc:docMk/>
          <pc:sldMk cId="1739513729" sldId="258"/>
        </pc:sldMkLst>
      </pc:sldChg>
      <pc:sldChg chg="del">
        <pc:chgData name="TAN Mei Yi [Harrisdale Senior High School]" userId="f9f029c9-d743-4d60-9f2c-e74bdec1ab07" providerId="ADAL" clId="{F0C6AAA5-66DC-40A4-BB6A-3D0F93999BDA}" dt="2023-05-23T23:06:24.754" v="67" actId="47"/>
        <pc:sldMkLst>
          <pc:docMk/>
          <pc:sldMk cId="161414814" sldId="259"/>
        </pc:sldMkLst>
      </pc:sldChg>
      <pc:sldChg chg="del">
        <pc:chgData name="TAN Mei Yi [Harrisdale Senior High School]" userId="f9f029c9-d743-4d60-9f2c-e74bdec1ab07" providerId="ADAL" clId="{F0C6AAA5-66DC-40A4-BB6A-3D0F93999BDA}" dt="2023-05-23T23:06:24.754" v="67" actId="47"/>
        <pc:sldMkLst>
          <pc:docMk/>
          <pc:sldMk cId="1024533282" sldId="260"/>
        </pc:sldMkLst>
      </pc:sldChg>
      <pc:sldChg chg="addSp delSp modSp add mod modAnim">
        <pc:chgData name="TAN Mei Yi [Harrisdale Senior High School]" userId="f9f029c9-d743-4d60-9f2c-e74bdec1ab07" providerId="ADAL" clId="{F0C6AAA5-66DC-40A4-BB6A-3D0F93999BDA}" dt="2023-05-23T23:16:29.266" v="519" actId="1076"/>
        <pc:sldMkLst>
          <pc:docMk/>
          <pc:sldMk cId="3669853046" sldId="261"/>
        </pc:sldMkLst>
        <pc:spChg chg="add mod">
          <ac:chgData name="TAN Mei Yi [Harrisdale Senior High School]" userId="f9f029c9-d743-4d60-9f2c-e74bdec1ab07" providerId="ADAL" clId="{F0C6AAA5-66DC-40A4-BB6A-3D0F93999BDA}" dt="2023-05-23T23:06:10.854" v="66"/>
          <ac:spMkLst>
            <pc:docMk/>
            <pc:sldMk cId="3669853046" sldId="261"/>
            <ac:spMk id="2" creationId="{6B689BEB-B3D4-B01D-F738-5798598C7F68}"/>
          </ac:spMkLst>
        </pc:spChg>
        <pc:spChg chg="mod">
          <ac:chgData name="TAN Mei Yi [Harrisdale Senior High School]" userId="f9f029c9-d743-4d60-9f2c-e74bdec1ab07" providerId="ADAL" clId="{F0C6AAA5-66DC-40A4-BB6A-3D0F93999BDA}" dt="2023-05-23T23:14:49.554" v="503"/>
          <ac:spMkLst>
            <pc:docMk/>
            <pc:sldMk cId="3669853046" sldId="261"/>
            <ac:spMk id="6" creationId="{00000000-0000-0000-0000-000000000000}"/>
          </ac:spMkLst>
        </pc:spChg>
        <pc:spChg chg="mod">
          <ac:chgData name="TAN Mei Yi [Harrisdale Senior High School]" userId="f9f029c9-d743-4d60-9f2c-e74bdec1ab07" providerId="ADAL" clId="{F0C6AAA5-66DC-40A4-BB6A-3D0F93999BDA}" dt="2023-05-23T23:15:35.694" v="510" actId="20577"/>
          <ac:spMkLst>
            <pc:docMk/>
            <pc:sldMk cId="3669853046" sldId="261"/>
            <ac:spMk id="7" creationId="{00000000-0000-0000-0000-000000000000}"/>
          </ac:spMkLst>
        </pc:spChg>
        <pc:spChg chg="mod">
          <ac:chgData name="TAN Mei Yi [Harrisdale Senior High School]" userId="f9f029c9-d743-4d60-9f2c-e74bdec1ab07" providerId="ADAL" clId="{F0C6AAA5-66DC-40A4-BB6A-3D0F93999BDA}" dt="2023-05-23T23:16:15.672" v="517" actId="20577"/>
          <ac:spMkLst>
            <pc:docMk/>
            <pc:sldMk cId="3669853046" sldId="261"/>
            <ac:spMk id="8" creationId="{00000000-0000-0000-0000-000000000000}"/>
          </ac:spMkLst>
        </pc:spChg>
        <pc:spChg chg="del">
          <ac:chgData name="TAN Mei Yi [Harrisdale Senior High School]" userId="f9f029c9-d743-4d60-9f2c-e74bdec1ab07" providerId="ADAL" clId="{F0C6AAA5-66DC-40A4-BB6A-3D0F93999BDA}" dt="2023-05-23T23:06:10.500" v="65" actId="478"/>
          <ac:spMkLst>
            <pc:docMk/>
            <pc:sldMk cId="3669853046" sldId="261"/>
            <ac:spMk id="9" creationId="{F87C2ABD-CD37-49B5-ACCD-EFC63332B302}"/>
          </ac:spMkLst>
        </pc:spChg>
        <pc:picChg chg="mod">
          <ac:chgData name="TAN Mei Yi [Harrisdale Senior High School]" userId="f9f029c9-d743-4d60-9f2c-e74bdec1ab07" providerId="ADAL" clId="{F0C6AAA5-66DC-40A4-BB6A-3D0F93999BDA}" dt="2023-05-23T23:16:29.266" v="519" actId="1076"/>
          <ac:picMkLst>
            <pc:docMk/>
            <pc:sldMk cId="3669853046" sldId="261"/>
            <ac:picMk id="4" creationId="{00000000-0000-0000-0000-000000000000}"/>
          </ac:picMkLst>
        </pc:picChg>
      </pc:sldChg>
      <pc:sldChg chg="del">
        <pc:chgData name="TAN Mei Yi [Harrisdale Senior High School]" userId="f9f029c9-d743-4d60-9f2c-e74bdec1ab07" providerId="ADAL" clId="{F0C6AAA5-66DC-40A4-BB6A-3D0F93999BDA}" dt="2023-05-23T23:06:24.754" v="67" actId="47"/>
        <pc:sldMkLst>
          <pc:docMk/>
          <pc:sldMk cId="466267259" sldId="262"/>
        </pc:sldMkLst>
      </pc:sldChg>
      <pc:sldChg chg="del">
        <pc:chgData name="TAN Mei Yi [Harrisdale Senior High School]" userId="f9f029c9-d743-4d60-9f2c-e74bdec1ab07" providerId="ADAL" clId="{F0C6AAA5-66DC-40A4-BB6A-3D0F93999BDA}" dt="2023-05-23T23:06:24.754" v="67" actId="47"/>
        <pc:sldMkLst>
          <pc:docMk/>
          <pc:sldMk cId="1809918201" sldId="263"/>
        </pc:sldMkLst>
      </pc:sldChg>
      <pc:sldChg chg="addSp delSp modSp add mod modAnim">
        <pc:chgData name="TAN Mei Yi [Harrisdale Senior High School]" userId="f9f029c9-d743-4d60-9f2c-e74bdec1ab07" providerId="ADAL" clId="{F0C6AAA5-66DC-40A4-BB6A-3D0F93999BDA}" dt="2023-05-23T23:17:07.044" v="527"/>
        <pc:sldMkLst>
          <pc:docMk/>
          <pc:sldMk cId="279211398" sldId="264"/>
        </pc:sldMkLst>
        <pc:spChg chg="add mod">
          <ac:chgData name="TAN Mei Yi [Harrisdale Senior High School]" userId="f9f029c9-d743-4d60-9f2c-e74bdec1ab07" providerId="ADAL" clId="{F0C6AAA5-66DC-40A4-BB6A-3D0F93999BDA}" dt="2023-05-23T23:06:05.771" v="64"/>
          <ac:spMkLst>
            <pc:docMk/>
            <pc:sldMk cId="279211398" sldId="264"/>
            <ac:spMk id="2" creationId="{D4F70E6F-9E16-4B26-5334-3F60B2533AE4}"/>
          </ac:spMkLst>
        </pc:spChg>
        <pc:spChg chg="mod">
          <ac:chgData name="TAN Mei Yi [Harrisdale Senior High School]" userId="f9f029c9-d743-4d60-9f2c-e74bdec1ab07" providerId="ADAL" clId="{F0C6AAA5-66DC-40A4-BB6A-3D0F93999BDA}" dt="2023-05-23T23:16:43.437" v="523" actId="207"/>
          <ac:spMkLst>
            <pc:docMk/>
            <pc:sldMk cId="279211398" sldId="264"/>
            <ac:spMk id="3" creationId="{00000000-0000-0000-0000-000000000000}"/>
          </ac:spMkLst>
        </pc:spChg>
        <pc:spChg chg="del">
          <ac:chgData name="TAN Mei Yi [Harrisdale Senior High School]" userId="f9f029c9-d743-4d60-9f2c-e74bdec1ab07" providerId="ADAL" clId="{F0C6AAA5-66DC-40A4-BB6A-3D0F93999BDA}" dt="2023-05-23T23:06:05.373" v="63" actId="478"/>
          <ac:spMkLst>
            <pc:docMk/>
            <pc:sldMk cId="279211398" sldId="264"/>
            <ac:spMk id="7" creationId="{3C3F6B65-6DF3-4F27-AC3C-3D230B7F2BBB}"/>
          </ac:spMkLst>
        </pc:spChg>
      </pc:sldChg>
      <pc:sldChg chg="del">
        <pc:chgData name="TAN Mei Yi [Harrisdale Senior High School]" userId="f9f029c9-d743-4d60-9f2c-e74bdec1ab07" providerId="ADAL" clId="{F0C6AAA5-66DC-40A4-BB6A-3D0F93999BDA}" dt="2023-05-23T23:06:24.754" v="67" actId="47"/>
        <pc:sldMkLst>
          <pc:docMk/>
          <pc:sldMk cId="2491934182" sldId="265"/>
        </pc:sldMkLst>
      </pc:sldChg>
      <pc:sldChg chg="del">
        <pc:chgData name="TAN Mei Yi [Harrisdale Senior High School]" userId="f9f029c9-d743-4d60-9f2c-e74bdec1ab07" providerId="ADAL" clId="{F0C6AAA5-66DC-40A4-BB6A-3D0F93999BDA}" dt="2023-05-23T23:06:24.754" v="67" actId="47"/>
        <pc:sldMkLst>
          <pc:docMk/>
          <pc:sldMk cId="894130119" sldId="266"/>
        </pc:sldMkLst>
      </pc:sldChg>
      <pc:sldChg chg="del">
        <pc:chgData name="TAN Mei Yi [Harrisdale Senior High School]" userId="f9f029c9-d743-4d60-9f2c-e74bdec1ab07" providerId="ADAL" clId="{F0C6AAA5-66DC-40A4-BB6A-3D0F93999BDA}" dt="2023-05-23T23:06:24.754" v="67" actId="47"/>
        <pc:sldMkLst>
          <pc:docMk/>
          <pc:sldMk cId="2743313187" sldId="268"/>
        </pc:sldMkLst>
      </pc:sldChg>
      <pc:sldChg chg="del">
        <pc:chgData name="TAN Mei Yi [Harrisdale Senior High School]" userId="f9f029c9-d743-4d60-9f2c-e74bdec1ab07" providerId="ADAL" clId="{F0C6AAA5-66DC-40A4-BB6A-3D0F93999BDA}" dt="2023-05-23T23:06:24.754" v="67" actId="47"/>
        <pc:sldMkLst>
          <pc:docMk/>
          <pc:sldMk cId="1960564109" sldId="269"/>
        </pc:sldMkLst>
      </pc:sldChg>
      <pc:sldChg chg="del">
        <pc:chgData name="TAN Mei Yi [Harrisdale Senior High School]" userId="f9f029c9-d743-4d60-9f2c-e74bdec1ab07" providerId="ADAL" clId="{F0C6AAA5-66DC-40A4-BB6A-3D0F93999BDA}" dt="2023-05-23T23:06:24.754" v="67" actId="47"/>
        <pc:sldMkLst>
          <pc:docMk/>
          <pc:sldMk cId="3207275016" sldId="270"/>
        </pc:sldMkLst>
      </pc:sldChg>
      <pc:sldChg chg="del">
        <pc:chgData name="TAN Mei Yi [Harrisdale Senior High School]" userId="f9f029c9-d743-4d60-9f2c-e74bdec1ab07" providerId="ADAL" clId="{F0C6AAA5-66DC-40A4-BB6A-3D0F93999BDA}" dt="2023-05-23T23:06:24.754" v="67" actId="47"/>
        <pc:sldMkLst>
          <pc:docMk/>
          <pc:sldMk cId="1788653357" sldId="271"/>
        </pc:sldMkLst>
      </pc:sldChg>
      <pc:sldChg chg="modSp mod">
        <pc:chgData name="TAN Mei Yi [Harrisdale Senior High School]" userId="f9f029c9-d743-4d60-9f2c-e74bdec1ab07" providerId="ADAL" clId="{F0C6AAA5-66DC-40A4-BB6A-3D0F93999BDA}" dt="2023-05-23T23:13:41.085" v="488" actId="20577"/>
        <pc:sldMkLst>
          <pc:docMk/>
          <pc:sldMk cId="3000480193" sldId="288"/>
        </pc:sldMkLst>
        <pc:spChg chg="mod">
          <ac:chgData name="TAN Mei Yi [Harrisdale Senior High School]" userId="f9f029c9-d743-4d60-9f2c-e74bdec1ab07" providerId="ADAL" clId="{F0C6AAA5-66DC-40A4-BB6A-3D0F93999BDA}" dt="2023-05-23T23:13:41.085" v="488" actId="20577"/>
          <ac:spMkLst>
            <pc:docMk/>
            <pc:sldMk cId="3000480193" sldId="288"/>
            <ac:spMk id="5" creationId="{00000000-0000-0000-0000-000000000000}"/>
          </ac:spMkLst>
        </pc:spChg>
      </pc:sldChg>
      <pc:sldChg chg="modSp mod">
        <pc:chgData name="TAN Mei Yi [Harrisdale Senior High School]" userId="f9f029c9-d743-4d60-9f2c-e74bdec1ab07" providerId="ADAL" clId="{F0C6AAA5-66DC-40A4-BB6A-3D0F93999BDA}" dt="2023-05-23T23:05:38.250" v="62" actId="20577"/>
        <pc:sldMkLst>
          <pc:docMk/>
          <pc:sldMk cId="2226349418" sldId="292"/>
        </pc:sldMkLst>
        <pc:spChg chg="mod">
          <ac:chgData name="TAN Mei Yi [Harrisdale Senior High School]" userId="f9f029c9-d743-4d60-9f2c-e74bdec1ab07" providerId="ADAL" clId="{F0C6AAA5-66DC-40A4-BB6A-3D0F93999BDA}" dt="2023-05-23T23:05:38.250" v="62" actId="20577"/>
          <ac:spMkLst>
            <pc:docMk/>
            <pc:sldMk cId="2226349418" sldId="292"/>
            <ac:spMk id="22" creationId="{046BE2BE-401B-43B6-9F59-E6AE635E14BD}"/>
          </ac:spMkLst>
        </pc:spChg>
      </pc:sldChg>
      <pc:sldChg chg="addSp delSp modSp add mod modAnim">
        <pc:chgData name="TAN Mei Yi [Harrisdale Senior High School]" userId="f9f029c9-d743-4d60-9f2c-e74bdec1ab07" providerId="ADAL" clId="{F0C6AAA5-66DC-40A4-BB6A-3D0F93999BDA}" dt="2023-05-23T23:21:14.202" v="727" actId="1076"/>
        <pc:sldMkLst>
          <pc:docMk/>
          <pc:sldMk cId="3077793519" sldId="293"/>
        </pc:sldMkLst>
        <pc:spChg chg="mod">
          <ac:chgData name="TAN Mei Yi [Harrisdale Senior High School]" userId="f9f029c9-d743-4d60-9f2c-e74bdec1ab07" providerId="ADAL" clId="{F0C6AAA5-66DC-40A4-BB6A-3D0F93999BDA}" dt="2023-05-23T23:20:20.059" v="668" actId="20577"/>
          <ac:spMkLst>
            <pc:docMk/>
            <pc:sldMk cId="3077793519" sldId="293"/>
            <ac:spMk id="3" creationId="{00000000-0000-0000-0000-000000000000}"/>
          </ac:spMkLst>
        </pc:spChg>
        <pc:spChg chg="add mod">
          <ac:chgData name="TAN Mei Yi [Harrisdale Senior High School]" userId="f9f029c9-d743-4d60-9f2c-e74bdec1ab07" providerId="ADAL" clId="{F0C6AAA5-66DC-40A4-BB6A-3D0F93999BDA}" dt="2023-05-23T23:17:57.921" v="558" actId="1076"/>
          <ac:spMkLst>
            <pc:docMk/>
            <pc:sldMk cId="3077793519" sldId="293"/>
            <ac:spMk id="9" creationId="{29699994-25E0-710C-CD89-E190BEA88A7D}"/>
          </ac:spMkLst>
        </pc:spChg>
        <pc:spChg chg="add mod">
          <ac:chgData name="TAN Mei Yi [Harrisdale Senior High School]" userId="f9f029c9-d743-4d60-9f2c-e74bdec1ab07" providerId="ADAL" clId="{F0C6AAA5-66DC-40A4-BB6A-3D0F93999BDA}" dt="2023-05-23T23:18:09.732" v="565" actId="20577"/>
          <ac:spMkLst>
            <pc:docMk/>
            <pc:sldMk cId="3077793519" sldId="293"/>
            <ac:spMk id="10" creationId="{92507F5D-1811-A2D4-3FB4-6B6C92B544FA}"/>
          </ac:spMkLst>
        </pc:spChg>
        <pc:spChg chg="add mod">
          <ac:chgData name="TAN Mei Yi [Harrisdale Senior High School]" userId="f9f029c9-d743-4d60-9f2c-e74bdec1ab07" providerId="ADAL" clId="{F0C6AAA5-66DC-40A4-BB6A-3D0F93999BDA}" dt="2023-05-23T23:18:44.294" v="591" actId="1076"/>
          <ac:spMkLst>
            <pc:docMk/>
            <pc:sldMk cId="3077793519" sldId="293"/>
            <ac:spMk id="11" creationId="{441F0072-7922-86C9-22E7-9AFEDF15437E}"/>
          </ac:spMkLst>
        </pc:spChg>
        <pc:spChg chg="add mod">
          <ac:chgData name="TAN Mei Yi [Harrisdale Senior High School]" userId="f9f029c9-d743-4d60-9f2c-e74bdec1ab07" providerId="ADAL" clId="{F0C6AAA5-66DC-40A4-BB6A-3D0F93999BDA}" dt="2023-05-23T23:18:55.503" v="603" actId="1076"/>
          <ac:spMkLst>
            <pc:docMk/>
            <pc:sldMk cId="3077793519" sldId="293"/>
            <ac:spMk id="12" creationId="{81ECE918-FC92-483F-96A3-9A4A18C3ED2B}"/>
          </ac:spMkLst>
        </pc:spChg>
        <pc:spChg chg="add mod">
          <ac:chgData name="TAN Mei Yi [Harrisdale Senior High School]" userId="f9f029c9-d743-4d60-9f2c-e74bdec1ab07" providerId="ADAL" clId="{F0C6AAA5-66DC-40A4-BB6A-3D0F93999BDA}" dt="2023-05-23T23:19:05.117" v="609" actId="1076"/>
          <ac:spMkLst>
            <pc:docMk/>
            <pc:sldMk cId="3077793519" sldId="293"/>
            <ac:spMk id="13" creationId="{2A864CB1-2D3C-B6C8-6791-8869FDB9F8F9}"/>
          </ac:spMkLst>
        </pc:spChg>
        <pc:spChg chg="add mod">
          <ac:chgData name="TAN Mei Yi [Harrisdale Senior High School]" userId="f9f029c9-d743-4d60-9f2c-e74bdec1ab07" providerId="ADAL" clId="{F0C6AAA5-66DC-40A4-BB6A-3D0F93999BDA}" dt="2023-05-23T23:19:08.666" v="612" actId="20577"/>
          <ac:spMkLst>
            <pc:docMk/>
            <pc:sldMk cId="3077793519" sldId="293"/>
            <ac:spMk id="14" creationId="{3805CB4F-F9E6-1398-0128-D244C3FE3CB4}"/>
          </ac:spMkLst>
        </pc:spChg>
        <pc:spChg chg="add mod">
          <ac:chgData name="TAN Mei Yi [Harrisdale Senior High School]" userId="f9f029c9-d743-4d60-9f2c-e74bdec1ab07" providerId="ADAL" clId="{F0C6AAA5-66DC-40A4-BB6A-3D0F93999BDA}" dt="2023-05-23T23:19:19.196" v="619" actId="1076"/>
          <ac:spMkLst>
            <pc:docMk/>
            <pc:sldMk cId="3077793519" sldId="293"/>
            <ac:spMk id="15" creationId="{DD3BE5A4-8FF6-9943-376F-924AF1260FC5}"/>
          </ac:spMkLst>
        </pc:spChg>
        <pc:spChg chg="add mod">
          <ac:chgData name="TAN Mei Yi [Harrisdale Senior High School]" userId="f9f029c9-d743-4d60-9f2c-e74bdec1ab07" providerId="ADAL" clId="{F0C6AAA5-66DC-40A4-BB6A-3D0F93999BDA}" dt="2023-05-23T23:19:38.293" v="640" actId="1076"/>
          <ac:spMkLst>
            <pc:docMk/>
            <pc:sldMk cId="3077793519" sldId="293"/>
            <ac:spMk id="16" creationId="{10A0FE5F-6C0A-2C35-AFC2-79696763BB7B}"/>
          </ac:spMkLst>
        </pc:spChg>
        <pc:spChg chg="add mod">
          <ac:chgData name="TAN Mei Yi [Harrisdale Senior High School]" userId="f9f029c9-d743-4d60-9f2c-e74bdec1ab07" providerId="ADAL" clId="{F0C6AAA5-66DC-40A4-BB6A-3D0F93999BDA}" dt="2023-05-23T23:19:54.687" v="650" actId="1076"/>
          <ac:spMkLst>
            <pc:docMk/>
            <pc:sldMk cId="3077793519" sldId="293"/>
            <ac:spMk id="17" creationId="{FCF08003-3704-0F6B-9779-9D9441AA2E30}"/>
          </ac:spMkLst>
        </pc:spChg>
        <pc:spChg chg="add mod">
          <ac:chgData name="TAN Mei Yi [Harrisdale Senior High School]" userId="f9f029c9-d743-4d60-9f2c-e74bdec1ab07" providerId="ADAL" clId="{F0C6AAA5-66DC-40A4-BB6A-3D0F93999BDA}" dt="2023-05-23T23:20:12.176" v="662" actId="20577"/>
          <ac:spMkLst>
            <pc:docMk/>
            <pc:sldMk cId="3077793519" sldId="293"/>
            <ac:spMk id="18" creationId="{14465830-AFDF-7082-A5CF-F92AB95EE0A1}"/>
          </ac:spMkLst>
        </pc:spChg>
        <pc:spChg chg="add mod">
          <ac:chgData name="TAN Mei Yi [Harrisdale Senior High School]" userId="f9f029c9-d743-4d60-9f2c-e74bdec1ab07" providerId="ADAL" clId="{F0C6AAA5-66DC-40A4-BB6A-3D0F93999BDA}" dt="2023-05-23T23:21:14.202" v="727" actId="1076"/>
          <ac:spMkLst>
            <pc:docMk/>
            <pc:sldMk cId="3077793519" sldId="293"/>
            <ac:spMk id="19" creationId="{23D1981E-FB4B-2C8C-82B3-561BEFBCA3E0}"/>
          </ac:spMkLst>
        </pc:spChg>
        <pc:graphicFrameChg chg="del">
          <ac:chgData name="TAN Mei Yi [Harrisdale Senior High School]" userId="f9f029c9-d743-4d60-9f2c-e74bdec1ab07" providerId="ADAL" clId="{F0C6AAA5-66DC-40A4-BB6A-3D0F93999BDA}" dt="2023-05-23T23:07:58.177" v="219" actId="478"/>
          <ac:graphicFrameMkLst>
            <pc:docMk/>
            <pc:sldMk cId="3077793519" sldId="293"/>
            <ac:graphicFrameMk id="4" creationId="{00000000-0000-0000-0000-000000000000}"/>
          </ac:graphicFrameMkLst>
        </pc:graphicFrameChg>
        <pc:picChg chg="add mod">
          <ac:chgData name="TAN Mei Yi [Harrisdale Senior High School]" userId="f9f029c9-d743-4d60-9f2c-e74bdec1ab07" providerId="ADAL" clId="{F0C6AAA5-66DC-40A4-BB6A-3D0F93999BDA}" dt="2023-05-23T23:17:29.691" v="532" actId="14100"/>
          <ac:picMkLst>
            <pc:docMk/>
            <pc:sldMk cId="3077793519" sldId="293"/>
            <ac:picMk id="6" creationId="{D3100E5D-466F-90B7-1BDC-3CC8C04267D5}"/>
          </ac:picMkLst>
        </pc:picChg>
        <pc:picChg chg="add del mod">
          <ac:chgData name="TAN Mei Yi [Harrisdale Senior High School]" userId="f9f029c9-d743-4d60-9f2c-e74bdec1ab07" providerId="ADAL" clId="{F0C6AAA5-66DC-40A4-BB6A-3D0F93999BDA}" dt="2023-05-23T23:21:10.223" v="726" actId="478"/>
          <ac:picMkLst>
            <pc:docMk/>
            <pc:sldMk cId="3077793519" sldId="293"/>
            <ac:picMk id="8" creationId="{B045716E-066D-F30C-76D6-D14C77A44738}"/>
          </ac:picMkLst>
        </pc:picChg>
      </pc:sldChg>
      <pc:sldChg chg="addSp delSp modSp add mod modAnim">
        <pc:chgData name="TAN Mei Yi [Harrisdale Senior High School]" userId="f9f029c9-d743-4d60-9f2c-e74bdec1ab07" providerId="ADAL" clId="{F0C6AAA5-66DC-40A4-BB6A-3D0F93999BDA}" dt="2023-05-24T00:24:52.547" v="977" actId="478"/>
        <pc:sldMkLst>
          <pc:docMk/>
          <pc:sldMk cId="3818166448" sldId="294"/>
        </pc:sldMkLst>
        <pc:spChg chg="mod">
          <ac:chgData name="TAN Mei Yi [Harrisdale Senior High School]" userId="f9f029c9-d743-4d60-9f2c-e74bdec1ab07" providerId="ADAL" clId="{F0C6AAA5-66DC-40A4-BB6A-3D0F93999BDA}" dt="2023-05-23T23:21:32.450" v="739" actId="14100"/>
          <ac:spMkLst>
            <pc:docMk/>
            <pc:sldMk cId="3818166448" sldId="294"/>
            <ac:spMk id="3" creationId="{00000000-0000-0000-0000-000000000000}"/>
          </ac:spMkLst>
        </pc:spChg>
        <pc:spChg chg="add mod">
          <ac:chgData name="TAN Mei Yi [Harrisdale Senior High School]" userId="f9f029c9-d743-4d60-9f2c-e74bdec1ab07" providerId="ADAL" clId="{F0C6AAA5-66DC-40A4-BB6A-3D0F93999BDA}" dt="2023-05-23T23:21:46.403" v="749" actId="6549"/>
          <ac:spMkLst>
            <pc:docMk/>
            <pc:sldMk cId="3818166448" sldId="294"/>
            <ac:spMk id="7" creationId="{ED4D22C2-EB11-C735-B5CA-44C39696CA06}"/>
          </ac:spMkLst>
        </pc:spChg>
        <pc:spChg chg="add mod">
          <ac:chgData name="TAN Mei Yi [Harrisdale Senior High School]" userId="f9f029c9-d743-4d60-9f2c-e74bdec1ab07" providerId="ADAL" clId="{F0C6AAA5-66DC-40A4-BB6A-3D0F93999BDA}" dt="2023-05-23T23:21:58.440" v="753" actId="20577"/>
          <ac:spMkLst>
            <pc:docMk/>
            <pc:sldMk cId="3818166448" sldId="294"/>
            <ac:spMk id="8" creationId="{4B9EFD9B-37BB-5F40-DB1F-78965FF029AB}"/>
          </ac:spMkLst>
        </pc:spChg>
        <pc:spChg chg="add mod">
          <ac:chgData name="TAN Mei Yi [Harrisdale Senior High School]" userId="f9f029c9-d743-4d60-9f2c-e74bdec1ab07" providerId="ADAL" clId="{F0C6AAA5-66DC-40A4-BB6A-3D0F93999BDA}" dt="2023-05-23T23:22:44.880" v="797" actId="20577"/>
          <ac:spMkLst>
            <pc:docMk/>
            <pc:sldMk cId="3818166448" sldId="294"/>
            <ac:spMk id="9" creationId="{12C91770-DA92-8129-999B-864B3C983C5A}"/>
          </ac:spMkLst>
        </pc:spChg>
        <pc:spChg chg="add mod">
          <ac:chgData name="TAN Mei Yi [Harrisdale Senior High School]" userId="f9f029c9-d743-4d60-9f2c-e74bdec1ab07" providerId="ADAL" clId="{F0C6AAA5-66DC-40A4-BB6A-3D0F93999BDA}" dt="2023-05-23T23:23:01.473" v="818" actId="1076"/>
          <ac:spMkLst>
            <pc:docMk/>
            <pc:sldMk cId="3818166448" sldId="294"/>
            <ac:spMk id="10" creationId="{C2DC74A0-E07D-D7B4-B95C-CC10F54D0A19}"/>
          </ac:spMkLst>
        </pc:spChg>
        <pc:spChg chg="add mod">
          <ac:chgData name="TAN Mei Yi [Harrisdale Senior High School]" userId="f9f029c9-d743-4d60-9f2c-e74bdec1ab07" providerId="ADAL" clId="{F0C6AAA5-66DC-40A4-BB6A-3D0F93999BDA}" dt="2023-05-23T23:23:19.317" v="838" actId="1076"/>
          <ac:spMkLst>
            <pc:docMk/>
            <pc:sldMk cId="3818166448" sldId="294"/>
            <ac:spMk id="11" creationId="{B5CC3CC8-633A-CD47-60D1-87D0C23D9891}"/>
          </ac:spMkLst>
        </pc:spChg>
        <pc:spChg chg="add mod">
          <ac:chgData name="TAN Mei Yi [Harrisdale Senior High School]" userId="f9f029c9-d743-4d60-9f2c-e74bdec1ab07" providerId="ADAL" clId="{F0C6AAA5-66DC-40A4-BB6A-3D0F93999BDA}" dt="2023-05-23T23:23:30.338" v="852" actId="1076"/>
          <ac:spMkLst>
            <pc:docMk/>
            <pc:sldMk cId="3818166448" sldId="294"/>
            <ac:spMk id="12" creationId="{83996FC9-9FAC-4C90-E554-F5B62B775685}"/>
          </ac:spMkLst>
        </pc:spChg>
        <pc:spChg chg="add mod">
          <ac:chgData name="TAN Mei Yi [Harrisdale Senior High School]" userId="f9f029c9-d743-4d60-9f2c-e74bdec1ab07" providerId="ADAL" clId="{F0C6AAA5-66DC-40A4-BB6A-3D0F93999BDA}" dt="2023-05-23T23:23:50.435" v="874" actId="1076"/>
          <ac:spMkLst>
            <pc:docMk/>
            <pc:sldMk cId="3818166448" sldId="294"/>
            <ac:spMk id="13" creationId="{442A34E1-01EA-9290-78EB-B98211AA9DD1}"/>
          </ac:spMkLst>
        </pc:spChg>
        <pc:spChg chg="add mod">
          <ac:chgData name="TAN Mei Yi [Harrisdale Senior High School]" userId="f9f029c9-d743-4d60-9f2c-e74bdec1ab07" providerId="ADAL" clId="{F0C6AAA5-66DC-40A4-BB6A-3D0F93999BDA}" dt="2023-05-24T00:23:43.918" v="899" actId="20577"/>
          <ac:spMkLst>
            <pc:docMk/>
            <pc:sldMk cId="3818166448" sldId="294"/>
            <ac:spMk id="14" creationId="{D913889E-A9C2-B49C-B2A6-45EE69B1D0CF}"/>
          </ac:spMkLst>
        </pc:spChg>
        <pc:spChg chg="add mod">
          <ac:chgData name="TAN Mei Yi [Harrisdale Senior High School]" userId="f9f029c9-d743-4d60-9f2c-e74bdec1ab07" providerId="ADAL" clId="{F0C6AAA5-66DC-40A4-BB6A-3D0F93999BDA}" dt="2023-05-24T00:23:41.972" v="898" actId="20577"/>
          <ac:spMkLst>
            <pc:docMk/>
            <pc:sldMk cId="3818166448" sldId="294"/>
            <ac:spMk id="15" creationId="{220956DF-0F41-0C36-B68A-4D2B434AB86A}"/>
          </ac:spMkLst>
        </pc:spChg>
        <pc:spChg chg="add mod">
          <ac:chgData name="TAN Mei Yi [Harrisdale Senior High School]" userId="f9f029c9-d743-4d60-9f2c-e74bdec1ab07" providerId="ADAL" clId="{F0C6AAA5-66DC-40A4-BB6A-3D0F93999BDA}" dt="2023-05-24T00:23:46.091" v="900" actId="20577"/>
          <ac:spMkLst>
            <pc:docMk/>
            <pc:sldMk cId="3818166448" sldId="294"/>
            <ac:spMk id="16" creationId="{326B92AB-9763-874F-F12A-A8276D60B179}"/>
          </ac:spMkLst>
        </pc:spChg>
        <pc:spChg chg="add mod">
          <ac:chgData name="TAN Mei Yi [Harrisdale Senior High School]" userId="f9f029c9-d743-4d60-9f2c-e74bdec1ab07" providerId="ADAL" clId="{F0C6AAA5-66DC-40A4-BB6A-3D0F93999BDA}" dt="2023-05-24T00:23:55.190" v="908" actId="20577"/>
          <ac:spMkLst>
            <pc:docMk/>
            <pc:sldMk cId="3818166448" sldId="294"/>
            <ac:spMk id="17" creationId="{0A73E123-4746-A8E8-D1A8-7E35460D2FF5}"/>
          </ac:spMkLst>
        </pc:spChg>
        <pc:spChg chg="add mod">
          <ac:chgData name="TAN Mei Yi [Harrisdale Senior High School]" userId="f9f029c9-d743-4d60-9f2c-e74bdec1ab07" providerId="ADAL" clId="{F0C6AAA5-66DC-40A4-BB6A-3D0F93999BDA}" dt="2023-05-24T00:24:49.595" v="976" actId="20577"/>
          <ac:spMkLst>
            <pc:docMk/>
            <pc:sldMk cId="3818166448" sldId="294"/>
            <ac:spMk id="18" creationId="{CCBE2C21-372B-CC2E-19FD-BA9417E6A91D}"/>
          </ac:spMkLst>
        </pc:spChg>
        <pc:picChg chg="add del mod">
          <ac:chgData name="TAN Mei Yi [Harrisdale Senior High School]" userId="f9f029c9-d743-4d60-9f2c-e74bdec1ab07" providerId="ADAL" clId="{F0C6AAA5-66DC-40A4-BB6A-3D0F93999BDA}" dt="2023-05-24T00:24:52.547" v="977" actId="478"/>
          <ac:picMkLst>
            <pc:docMk/>
            <pc:sldMk cId="3818166448" sldId="294"/>
            <ac:picMk id="5" creationId="{1F973456-211B-1B4A-AA68-6990F46AC735}"/>
          </ac:picMkLst>
        </pc:picChg>
        <pc:picChg chg="del">
          <ac:chgData name="TAN Mei Yi [Harrisdale Senior High School]" userId="f9f029c9-d743-4d60-9f2c-e74bdec1ab07" providerId="ADAL" clId="{F0C6AAA5-66DC-40A4-BB6A-3D0F93999BDA}" dt="2023-05-23T23:11:54.810" v="328" actId="478"/>
          <ac:picMkLst>
            <pc:docMk/>
            <pc:sldMk cId="3818166448" sldId="294"/>
            <ac:picMk id="6" creationId="{D3100E5D-466F-90B7-1BDC-3CC8C04267D5}"/>
          </ac:picMkLst>
        </pc:picChg>
      </pc:sldChg>
      <pc:sldChg chg="addSp delSp modSp add mod modAnim">
        <pc:chgData name="TAN Mei Yi [Harrisdale Senior High School]" userId="f9f029c9-d743-4d60-9f2c-e74bdec1ab07" providerId="ADAL" clId="{F0C6AAA5-66DC-40A4-BB6A-3D0F93999BDA}" dt="2023-05-24T00:28:59.128" v="1142" actId="20577"/>
        <pc:sldMkLst>
          <pc:docMk/>
          <pc:sldMk cId="2560018972" sldId="295"/>
        </pc:sldMkLst>
        <pc:spChg chg="mod">
          <ac:chgData name="TAN Mei Yi [Harrisdale Senior High School]" userId="f9f029c9-d743-4d60-9f2c-e74bdec1ab07" providerId="ADAL" clId="{F0C6AAA5-66DC-40A4-BB6A-3D0F93999BDA}" dt="2023-05-24T00:26:03.034" v="1033" actId="14100"/>
          <ac:spMkLst>
            <pc:docMk/>
            <pc:sldMk cId="2560018972" sldId="295"/>
            <ac:spMk id="3" creationId="{00000000-0000-0000-0000-000000000000}"/>
          </ac:spMkLst>
        </pc:spChg>
        <pc:spChg chg="add mod">
          <ac:chgData name="TAN Mei Yi [Harrisdale Senior High School]" userId="f9f029c9-d743-4d60-9f2c-e74bdec1ab07" providerId="ADAL" clId="{F0C6AAA5-66DC-40A4-BB6A-3D0F93999BDA}" dt="2023-05-24T00:27:21.120" v="1114" actId="1076"/>
          <ac:spMkLst>
            <pc:docMk/>
            <pc:sldMk cId="2560018972" sldId="295"/>
            <ac:spMk id="6" creationId="{95ACB665-3F91-9EF3-5F2E-018ABF42AE39}"/>
          </ac:spMkLst>
        </pc:spChg>
        <pc:spChg chg="add mod">
          <ac:chgData name="TAN Mei Yi [Harrisdale Senior High School]" userId="f9f029c9-d743-4d60-9f2c-e74bdec1ab07" providerId="ADAL" clId="{F0C6AAA5-66DC-40A4-BB6A-3D0F93999BDA}" dt="2023-05-24T00:25:35.496" v="998" actId="20577"/>
          <ac:spMkLst>
            <pc:docMk/>
            <pc:sldMk cId="2560018972" sldId="295"/>
            <ac:spMk id="7" creationId="{7999494F-84FC-B838-6074-7918C57BECB0}"/>
          </ac:spMkLst>
        </pc:spChg>
        <pc:spChg chg="add mod">
          <ac:chgData name="TAN Mei Yi [Harrisdale Senior High School]" userId="f9f029c9-d743-4d60-9f2c-e74bdec1ab07" providerId="ADAL" clId="{F0C6AAA5-66DC-40A4-BB6A-3D0F93999BDA}" dt="2023-05-24T00:25:58.279" v="1032" actId="20577"/>
          <ac:spMkLst>
            <pc:docMk/>
            <pc:sldMk cId="2560018972" sldId="295"/>
            <ac:spMk id="8" creationId="{67747B4F-3474-AEC6-44AF-5E7E329F1C74}"/>
          </ac:spMkLst>
        </pc:spChg>
        <pc:spChg chg="add mod">
          <ac:chgData name="TAN Mei Yi [Harrisdale Senior High School]" userId="f9f029c9-d743-4d60-9f2c-e74bdec1ab07" providerId="ADAL" clId="{F0C6AAA5-66DC-40A4-BB6A-3D0F93999BDA}" dt="2023-05-24T00:26:20.567" v="1041" actId="1076"/>
          <ac:spMkLst>
            <pc:docMk/>
            <pc:sldMk cId="2560018972" sldId="295"/>
            <ac:spMk id="9" creationId="{B84740BB-D42B-DB81-371A-D1F12BBF15CA}"/>
          </ac:spMkLst>
        </pc:spChg>
        <pc:spChg chg="add mod">
          <ac:chgData name="TAN Mei Yi [Harrisdale Senior High School]" userId="f9f029c9-d743-4d60-9f2c-e74bdec1ab07" providerId="ADAL" clId="{F0C6AAA5-66DC-40A4-BB6A-3D0F93999BDA}" dt="2023-05-24T00:26:50.281" v="1079" actId="1076"/>
          <ac:spMkLst>
            <pc:docMk/>
            <pc:sldMk cId="2560018972" sldId="295"/>
            <ac:spMk id="10" creationId="{10ACFAC1-B7A0-2761-B371-C9E9826B0C91}"/>
          </ac:spMkLst>
        </pc:spChg>
        <pc:spChg chg="add mod">
          <ac:chgData name="TAN Mei Yi [Harrisdale Senior High School]" userId="f9f029c9-d743-4d60-9f2c-e74bdec1ab07" providerId="ADAL" clId="{F0C6AAA5-66DC-40A4-BB6A-3D0F93999BDA}" dt="2023-05-24T00:26:58.292" v="1094" actId="20577"/>
          <ac:spMkLst>
            <pc:docMk/>
            <pc:sldMk cId="2560018972" sldId="295"/>
            <ac:spMk id="11" creationId="{6B8CB329-410E-D145-5A00-0970D8CFDA80}"/>
          </ac:spMkLst>
        </pc:spChg>
        <pc:spChg chg="add mod">
          <ac:chgData name="TAN Mei Yi [Harrisdale Senior High School]" userId="f9f029c9-d743-4d60-9f2c-e74bdec1ab07" providerId="ADAL" clId="{F0C6AAA5-66DC-40A4-BB6A-3D0F93999BDA}" dt="2023-05-24T00:27:15.751" v="1111" actId="1076"/>
          <ac:spMkLst>
            <pc:docMk/>
            <pc:sldMk cId="2560018972" sldId="295"/>
            <ac:spMk id="12" creationId="{9CB768E6-F82D-F12A-CE8F-B7AFD9201E23}"/>
          </ac:spMkLst>
        </pc:spChg>
        <pc:spChg chg="add del mod">
          <ac:chgData name="TAN Mei Yi [Harrisdale Senior High School]" userId="f9f029c9-d743-4d60-9f2c-e74bdec1ab07" providerId="ADAL" clId="{F0C6AAA5-66DC-40A4-BB6A-3D0F93999BDA}" dt="2023-05-24T00:27:21.819" v="1115"/>
          <ac:spMkLst>
            <pc:docMk/>
            <pc:sldMk cId="2560018972" sldId="295"/>
            <ac:spMk id="13" creationId="{989F96FC-273C-0DE9-C097-DD0D33619B3E}"/>
          </ac:spMkLst>
        </pc:spChg>
        <pc:spChg chg="add mod">
          <ac:chgData name="TAN Mei Yi [Harrisdale Senior High School]" userId="f9f029c9-d743-4d60-9f2c-e74bdec1ab07" providerId="ADAL" clId="{F0C6AAA5-66DC-40A4-BB6A-3D0F93999BDA}" dt="2023-05-24T00:27:32.398" v="1122" actId="20577"/>
          <ac:spMkLst>
            <pc:docMk/>
            <pc:sldMk cId="2560018972" sldId="295"/>
            <ac:spMk id="14" creationId="{8C723F6F-FB90-9508-2203-7974BA8FFE35}"/>
          </ac:spMkLst>
        </pc:spChg>
        <pc:spChg chg="add mod">
          <ac:chgData name="TAN Mei Yi [Harrisdale Senior High School]" userId="f9f029c9-d743-4d60-9f2c-e74bdec1ab07" providerId="ADAL" clId="{F0C6AAA5-66DC-40A4-BB6A-3D0F93999BDA}" dt="2023-05-24T00:27:39.923" v="1127" actId="20577"/>
          <ac:spMkLst>
            <pc:docMk/>
            <pc:sldMk cId="2560018972" sldId="295"/>
            <ac:spMk id="15" creationId="{3C73D139-1AB5-F363-1C98-B146A959EEC9}"/>
          </ac:spMkLst>
        </pc:spChg>
        <pc:spChg chg="add mod">
          <ac:chgData name="TAN Mei Yi [Harrisdale Senior High School]" userId="f9f029c9-d743-4d60-9f2c-e74bdec1ab07" providerId="ADAL" clId="{F0C6AAA5-66DC-40A4-BB6A-3D0F93999BDA}" dt="2023-05-24T00:28:59.128" v="1142" actId="20577"/>
          <ac:spMkLst>
            <pc:docMk/>
            <pc:sldMk cId="2560018972" sldId="295"/>
            <ac:spMk id="16" creationId="{A628BD14-E342-44DE-41EC-3763897B4FD5}"/>
          </ac:spMkLst>
        </pc:spChg>
        <pc:picChg chg="add del">
          <ac:chgData name="TAN Mei Yi [Harrisdale Senior High School]" userId="f9f029c9-d743-4d60-9f2c-e74bdec1ab07" providerId="ADAL" clId="{F0C6AAA5-66DC-40A4-BB6A-3D0F93999BDA}" dt="2023-05-23T23:13:27.689" v="457" actId="478"/>
          <ac:picMkLst>
            <pc:docMk/>
            <pc:sldMk cId="2560018972" sldId="295"/>
            <ac:picMk id="5" creationId="{50A4A11B-6248-F4D4-F1C1-BC56F91431C6}"/>
          </ac:picMkLst>
        </pc:picChg>
      </pc:sldChg>
      <pc:sldChg chg="del">
        <pc:chgData name="TAN Mei Yi [Harrisdale Senior High School]" userId="f9f029c9-d743-4d60-9f2c-e74bdec1ab07" providerId="ADAL" clId="{F0C6AAA5-66DC-40A4-BB6A-3D0F93999BDA}" dt="2023-05-23T23:06:24.754" v="67" actId="47"/>
        <pc:sldMkLst>
          <pc:docMk/>
          <pc:sldMk cId="479273064" sldId="335"/>
        </pc:sldMkLst>
      </pc:sldChg>
      <pc:sldChg chg="del">
        <pc:chgData name="TAN Mei Yi [Harrisdale Senior High School]" userId="f9f029c9-d743-4d60-9f2c-e74bdec1ab07" providerId="ADAL" clId="{F0C6AAA5-66DC-40A4-BB6A-3D0F93999BDA}" dt="2023-05-23T23:06:24.754" v="67" actId="47"/>
        <pc:sldMkLst>
          <pc:docMk/>
          <pc:sldMk cId="3782581454" sldId="336"/>
        </pc:sldMkLst>
      </pc:sldChg>
      <pc:sldChg chg="del">
        <pc:chgData name="TAN Mei Yi [Harrisdale Senior High School]" userId="f9f029c9-d743-4d60-9f2c-e74bdec1ab07" providerId="ADAL" clId="{F0C6AAA5-66DC-40A4-BB6A-3D0F93999BDA}" dt="2023-05-23T23:06:24.754" v="67" actId="47"/>
        <pc:sldMkLst>
          <pc:docMk/>
          <pc:sldMk cId="2363878270" sldId="337"/>
        </pc:sldMkLst>
      </pc:sldChg>
      <pc:sldChg chg="del">
        <pc:chgData name="TAN Mei Yi [Harrisdale Senior High School]" userId="f9f029c9-d743-4d60-9f2c-e74bdec1ab07" providerId="ADAL" clId="{F0C6AAA5-66DC-40A4-BB6A-3D0F93999BDA}" dt="2023-05-23T23:06:24.754" v="67" actId="47"/>
        <pc:sldMkLst>
          <pc:docMk/>
          <pc:sldMk cId="197883731" sldId="338"/>
        </pc:sldMkLst>
      </pc:sldChg>
      <pc:sldChg chg="del">
        <pc:chgData name="TAN Mei Yi [Harrisdale Senior High School]" userId="f9f029c9-d743-4d60-9f2c-e74bdec1ab07" providerId="ADAL" clId="{F0C6AAA5-66DC-40A4-BB6A-3D0F93999BDA}" dt="2023-05-23T23:06:24.754" v="67" actId="47"/>
        <pc:sldMkLst>
          <pc:docMk/>
          <pc:sldMk cId="2249325393" sldId="339"/>
        </pc:sldMkLst>
      </pc:sldChg>
      <pc:sldChg chg="del">
        <pc:chgData name="TAN Mei Yi [Harrisdale Senior High School]" userId="f9f029c9-d743-4d60-9f2c-e74bdec1ab07" providerId="ADAL" clId="{F0C6AAA5-66DC-40A4-BB6A-3D0F93999BDA}" dt="2023-05-23T23:06:24.754" v="67" actId="47"/>
        <pc:sldMkLst>
          <pc:docMk/>
          <pc:sldMk cId="1195547047" sldId="340"/>
        </pc:sldMkLst>
      </pc:sldChg>
    </pc:docChg>
  </pc:docChgLst>
  <pc:docChgLst>
    <pc:chgData name="TAN Mei Yi [Harrisdale Senior High School]" userId="f9f029c9-d743-4d60-9f2c-e74bdec1ab07" providerId="ADAL" clId="{0EF038EF-0409-4D66-9DD3-7C41C3255176}"/>
    <pc:docChg chg="undo custSel addSld delSld modSld sldOrd">
      <pc:chgData name="TAN Mei Yi [Harrisdale Senior High School]" userId="f9f029c9-d743-4d60-9f2c-e74bdec1ab07" providerId="ADAL" clId="{0EF038EF-0409-4D66-9DD3-7C41C3255176}" dt="2023-03-16T03:45:36.924" v="1631"/>
      <pc:docMkLst>
        <pc:docMk/>
      </pc:docMkLst>
      <pc:sldChg chg="del">
        <pc:chgData name="TAN Mei Yi [Harrisdale Senior High School]" userId="f9f029c9-d743-4d60-9f2c-e74bdec1ab07" providerId="ADAL" clId="{0EF038EF-0409-4D66-9DD3-7C41C3255176}" dt="2023-03-16T00:11:03.756" v="283" actId="47"/>
        <pc:sldMkLst>
          <pc:docMk/>
          <pc:sldMk cId="1796527551" sldId="260"/>
        </pc:sldMkLst>
      </pc:sldChg>
      <pc:sldChg chg="modSp add mod">
        <pc:chgData name="TAN Mei Yi [Harrisdale Senior High School]" userId="f9f029c9-d743-4d60-9f2c-e74bdec1ab07" providerId="ADAL" clId="{0EF038EF-0409-4D66-9DD3-7C41C3255176}" dt="2023-03-16T00:18:07.974" v="302" actId="207"/>
        <pc:sldMkLst>
          <pc:docMk/>
          <pc:sldMk cId="2213608671" sldId="261"/>
        </pc:sldMkLst>
        <pc:spChg chg="mod">
          <ac:chgData name="TAN Mei Yi [Harrisdale Senior High School]" userId="f9f029c9-d743-4d60-9f2c-e74bdec1ab07" providerId="ADAL" clId="{0EF038EF-0409-4D66-9DD3-7C41C3255176}" dt="2023-03-16T00:18:07.974" v="302" actId="207"/>
          <ac:spMkLst>
            <pc:docMk/>
            <pc:sldMk cId="2213608671" sldId="261"/>
            <ac:spMk id="3" creationId="{00000000-0000-0000-0000-000000000000}"/>
          </ac:spMkLst>
        </pc:spChg>
        <pc:spChg chg="mod">
          <ac:chgData name="TAN Mei Yi [Harrisdale Senior High School]" userId="f9f029c9-d743-4d60-9f2c-e74bdec1ab07" providerId="ADAL" clId="{0EF038EF-0409-4D66-9DD3-7C41C3255176}" dt="2023-03-16T00:12:05.513" v="293" actId="208"/>
          <ac:spMkLst>
            <pc:docMk/>
            <pc:sldMk cId="2213608671" sldId="261"/>
            <ac:spMk id="5" creationId="{3AD273D6-B952-4135-8C93-250BE3F3BB5D}"/>
          </ac:spMkLst>
        </pc:spChg>
      </pc:sldChg>
      <pc:sldChg chg="modSp add mod modAnim">
        <pc:chgData name="TAN Mei Yi [Harrisdale Senior High School]" userId="f9f029c9-d743-4d60-9f2c-e74bdec1ab07" providerId="ADAL" clId="{0EF038EF-0409-4D66-9DD3-7C41C3255176}" dt="2023-03-16T00:20:43.044" v="304"/>
        <pc:sldMkLst>
          <pc:docMk/>
          <pc:sldMk cId="4120631932" sldId="262"/>
        </pc:sldMkLst>
        <pc:spChg chg="mod">
          <ac:chgData name="TAN Mei Yi [Harrisdale Senior High School]" userId="f9f029c9-d743-4d60-9f2c-e74bdec1ab07" providerId="ADAL" clId="{0EF038EF-0409-4D66-9DD3-7C41C3255176}" dt="2023-03-16T00:11:48.823" v="291" actId="208"/>
          <ac:spMkLst>
            <pc:docMk/>
            <pc:sldMk cId="4120631932" sldId="262"/>
            <ac:spMk id="4" creationId="{74453E18-8BBE-4648-AF5D-BDD08FC03B18}"/>
          </ac:spMkLst>
        </pc:spChg>
      </pc:sldChg>
      <pc:sldChg chg="addSp delSp modSp add mod delAnim modAnim">
        <pc:chgData name="TAN Mei Yi [Harrisdale Senior High School]" userId="f9f029c9-d743-4d60-9f2c-e74bdec1ab07" providerId="ADAL" clId="{0EF038EF-0409-4D66-9DD3-7C41C3255176}" dt="2023-03-16T01:57:41.470" v="790"/>
        <pc:sldMkLst>
          <pc:docMk/>
          <pc:sldMk cId="2310438841" sldId="263"/>
        </pc:sldMkLst>
        <pc:spChg chg="add mod">
          <ac:chgData name="TAN Mei Yi [Harrisdale Senior High School]" userId="f9f029c9-d743-4d60-9f2c-e74bdec1ab07" providerId="ADAL" clId="{0EF038EF-0409-4D66-9DD3-7C41C3255176}" dt="2023-03-16T00:11:21.543" v="289"/>
          <ac:spMkLst>
            <pc:docMk/>
            <pc:sldMk cId="2310438841" sldId="263"/>
            <ac:spMk id="2" creationId="{D810B9BC-0304-A64C-047E-87AD13240AF0}"/>
          </ac:spMkLst>
        </pc:spChg>
        <pc:spChg chg="add mod">
          <ac:chgData name="TAN Mei Yi [Harrisdale Senior High School]" userId="f9f029c9-d743-4d60-9f2c-e74bdec1ab07" providerId="ADAL" clId="{0EF038EF-0409-4D66-9DD3-7C41C3255176}" dt="2023-03-16T00:32:28.081" v="465" actId="1076"/>
          <ac:spMkLst>
            <pc:docMk/>
            <pc:sldMk cId="2310438841" sldId="263"/>
            <ac:spMk id="3" creationId="{D14F3CE4-E5D4-7534-624D-9A508E8B27F6}"/>
          </ac:spMkLst>
        </pc:spChg>
        <pc:spChg chg="del">
          <ac:chgData name="TAN Mei Yi [Harrisdale Senior High School]" userId="f9f029c9-d743-4d60-9f2c-e74bdec1ab07" providerId="ADAL" clId="{0EF038EF-0409-4D66-9DD3-7C41C3255176}" dt="2023-03-16T00:11:20.647" v="288" actId="478"/>
          <ac:spMkLst>
            <pc:docMk/>
            <pc:sldMk cId="2310438841" sldId="263"/>
            <ac:spMk id="4" creationId="{D38FC9CE-25E9-4A35-B1FE-D3EF895F0A64}"/>
          </ac:spMkLst>
        </pc:spChg>
        <pc:spChg chg="mod">
          <ac:chgData name="TAN Mei Yi [Harrisdale Senior High School]" userId="f9f029c9-d743-4d60-9f2c-e74bdec1ab07" providerId="ADAL" clId="{0EF038EF-0409-4D66-9DD3-7C41C3255176}" dt="2023-03-16T01:53:32.685" v="646" actId="20577"/>
          <ac:spMkLst>
            <pc:docMk/>
            <pc:sldMk cId="2310438841" sldId="263"/>
            <ac:spMk id="5" creationId="{DCB94D9A-E022-46A9-8999-49F3AAD52BE3}"/>
          </ac:spMkLst>
        </pc:spChg>
        <pc:spChg chg="add mod">
          <ac:chgData name="TAN Mei Yi [Harrisdale Senior High School]" userId="f9f029c9-d743-4d60-9f2c-e74bdec1ab07" providerId="ADAL" clId="{0EF038EF-0409-4D66-9DD3-7C41C3255176}" dt="2023-03-16T00:32:33.094" v="466" actId="1076"/>
          <ac:spMkLst>
            <pc:docMk/>
            <pc:sldMk cId="2310438841" sldId="263"/>
            <ac:spMk id="58" creationId="{42A34E8C-194F-F720-8401-D84AB1C6FAD2}"/>
          </ac:spMkLst>
        </pc:spChg>
        <pc:spChg chg="add mod">
          <ac:chgData name="TAN Mei Yi [Harrisdale Senior High School]" userId="f9f029c9-d743-4d60-9f2c-e74bdec1ab07" providerId="ADAL" clId="{0EF038EF-0409-4D66-9DD3-7C41C3255176}" dt="2023-03-16T00:32:38.170" v="467" actId="1076"/>
          <ac:spMkLst>
            <pc:docMk/>
            <pc:sldMk cId="2310438841" sldId="263"/>
            <ac:spMk id="59" creationId="{A6BC3CBF-657B-270F-D1EF-D96153FBBDB2}"/>
          </ac:spMkLst>
        </pc:spChg>
        <pc:spChg chg="add mod">
          <ac:chgData name="TAN Mei Yi [Harrisdale Senior High School]" userId="f9f029c9-d743-4d60-9f2c-e74bdec1ab07" providerId="ADAL" clId="{0EF038EF-0409-4D66-9DD3-7C41C3255176}" dt="2023-03-16T00:32:38.170" v="467" actId="1076"/>
          <ac:spMkLst>
            <pc:docMk/>
            <pc:sldMk cId="2310438841" sldId="263"/>
            <ac:spMk id="60" creationId="{1431BBDE-A88B-3941-A003-29E88D904F6C}"/>
          </ac:spMkLst>
        </pc:spChg>
        <pc:spChg chg="add mod">
          <ac:chgData name="TAN Mei Yi [Harrisdale Senior High School]" userId="f9f029c9-d743-4d60-9f2c-e74bdec1ab07" providerId="ADAL" clId="{0EF038EF-0409-4D66-9DD3-7C41C3255176}" dt="2023-03-16T00:31:37.595" v="431" actId="1076"/>
          <ac:spMkLst>
            <pc:docMk/>
            <pc:sldMk cId="2310438841" sldId="263"/>
            <ac:spMk id="61" creationId="{1BC82CC6-B477-66BA-959D-273F761580A0}"/>
          </ac:spMkLst>
        </pc:spChg>
        <pc:spChg chg="add mod">
          <ac:chgData name="TAN Mei Yi [Harrisdale Senior High School]" userId="f9f029c9-d743-4d60-9f2c-e74bdec1ab07" providerId="ADAL" clId="{0EF038EF-0409-4D66-9DD3-7C41C3255176}" dt="2023-03-16T01:50:17.471" v="479" actId="1076"/>
          <ac:spMkLst>
            <pc:docMk/>
            <pc:sldMk cId="2310438841" sldId="263"/>
            <ac:spMk id="63" creationId="{6B91A253-607C-6CA5-B8FB-F3A8EAF7AA97}"/>
          </ac:spMkLst>
        </pc:spChg>
        <pc:spChg chg="add mod">
          <ac:chgData name="TAN Mei Yi [Harrisdale Senior High School]" userId="f9f029c9-d743-4d60-9f2c-e74bdec1ab07" providerId="ADAL" clId="{0EF038EF-0409-4D66-9DD3-7C41C3255176}" dt="2023-03-16T01:50:43.570" v="511" actId="20577"/>
          <ac:spMkLst>
            <pc:docMk/>
            <pc:sldMk cId="2310438841" sldId="263"/>
            <ac:spMk id="64" creationId="{29D6AAF8-E914-57CD-0BB4-5F726BCF2652}"/>
          </ac:spMkLst>
        </pc:spChg>
        <pc:spChg chg="add mod">
          <ac:chgData name="TAN Mei Yi [Harrisdale Senior High School]" userId="f9f029c9-d743-4d60-9f2c-e74bdec1ab07" providerId="ADAL" clId="{0EF038EF-0409-4D66-9DD3-7C41C3255176}" dt="2023-03-16T01:51:03.292" v="519" actId="1076"/>
          <ac:spMkLst>
            <pc:docMk/>
            <pc:sldMk cId="2310438841" sldId="263"/>
            <ac:spMk id="65" creationId="{297F8CDC-7969-6547-E54E-E82551BB9B44}"/>
          </ac:spMkLst>
        </pc:spChg>
        <pc:spChg chg="add mod">
          <ac:chgData name="TAN Mei Yi [Harrisdale Senior High School]" userId="f9f029c9-d743-4d60-9f2c-e74bdec1ab07" providerId="ADAL" clId="{0EF038EF-0409-4D66-9DD3-7C41C3255176}" dt="2023-03-16T01:51:27.194" v="544" actId="1076"/>
          <ac:spMkLst>
            <pc:docMk/>
            <pc:sldMk cId="2310438841" sldId="263"/>
            <ac:spMk id="66" creationId="{4ACBA4BE-0FF3-CF01-BF72-4136996F0835}"/>
          </ac:spMkLst>
        </pc:spChg>
        <pc:spChg chg="add mod">
          <ac:chgData name="TAN Mei Yi [Harrisdale Senior High School]" userId="f9f029c9-d743-4d60-9f2c-e74bdec1ab07" providerId="ADAL" clId="{0EF038EF-0409-4D66-9DD3-7C41C3255176}" dt="2023-03-16T01:51:40.882" v="549" actId="1076"/>
          <ac:spMkLst>
            <pc:docMk/>
            <pc:sldMk cId="2310438841" sldId="263"/>
            <ac:spMk id="67" creationId="{5CF570C7-3608-9A32-306D-B336D2D629C6}"/>
          </ac:spMkLst>
        </pc:spChg>
        <pc:spChg chg="add del mod">
          <ac:chgData name="TAN Mei Yi [Harrisdale Senior High School]" userId="f9f029c9-d743-4d60-9f2c-e74bdec1ab07" providerId="ADAL" clId="{0EF038EF-0409-4D66-9DD3-7C41C3255176}" dt="2023-03-16T01:51:51.577" v="553"/>
          <ac:spMkLst>
            <pc:docMk/>
            <pc:sldMk cId="2310438841" sldId="263"/>
            <ac:spMk id="68" creationId="{D882296C-E2DF-20B7-AC18-2BB7D8AE9B59}"/>
          </ac:spMkLst>
        </pc:spChg>
        <pc:spChg chg="add mod">
          <ac:chgData name="TAN Mei Yi [Harrisdale Senior High School]" userId="f9f029c9-d743-4d60-9f2c-e74bdec1ab07" providerId="ADAL" clId="{0EF038EF-0409-4D66-9DD3-7C41C3255176}" dt="2023-03-16T01:52:21.774" v="585" actId="1076"/>
          <ac:spMkLst>
            <pc:docMk/>
            <pc:sldMk cId="2310438841" sldId="263"/>
            <ac:spMk id="69" creationId="{95AB6C8E-CE11-EC54-B650-405297E7BE50}"/>
          </ac:spMkLst>
        </pc:spChg>
        <pc:spChg chg="add mod">
          <ac:chgData name="TAN Mei Yi [Harrisdale Senior High School]" userId="f9f029c9-d743-4d60-9f2c-e74bdec1ab07" providerId="ADAL" clId="{0EF038EF-0409-4D66-9DD3-7C41C3255176}" dt="2023-03-16T01:52:52.842" v="608" actId="1076"/>
          <ac:spMkLst>
            <pc:docMk/>
            <pc:sldMk cId="2310438841" sldId="263"/>
            <ac:spMk id="70" creationId="{C4686A5C-65A5-6717-ACFA-BDBE0188A0E8}"/>
          </ac:spMkLst>
        </pc:spChg>
        <pc:spChg chg="add mod">
          <ac:chgData name="TAN Mei Yi [Harrisdale Senior High School]" userId="f9f029c9-d743-4d60-9f2c-e74bdec1ab07" providerId="ADAL" clId="{0EF038EF-0409-4D66-9DD3-7C41C3255176}" dt="2023-03-16T01:53:05.844" v="622" actId="1076"/>
          <ac:spMkLst>
            <pc:docMk/>
            <pc:sldMk cId="2310438841" sldId="263"/>
            <ac:spMk id="71" creationId="{58EAC585-0769-AEF2-41C6-A598CB06484A}"/>
          </ac:spMkLst>
        </pc:spChg>
        <pc:spChg chg="add mod">
          <ac:chgData name="TAN Mei Yi [Harrisdale Senior High School]" userId="f9f029c9-d743-4d60-9f2c-e74bdec1ab07" providerId="ADAL" clId="{0EF038EF-0409-4D66-9DD3-7C41C3255176}" dt="2023-03-16T01:54:57.410" v="721" actId="20577"/>
          <ac:spMkLst>
            <pc:docMk/>
            <pc:sldMk cId="2310438841" sldId="263"/>
            <ac:spMk id="72" creationId="{F09BE3F8-35C5-0012-8A34-8A2B8E008A78}"/>
          </ac:spMkLst>
        </pc:spChg>
        <pc:spChg chg="add mod">
          <ac:chgData name="TAN Mei Yi [Harrisdale Senior High School]" userId="f9f029c9-d743-4d60-9f2c-e74bdec1ab07" providerId="ADAL" clId="{0EF038EF-0409-4D66-9DD3-7C41C3255176}" dt="2023-03-16T01:55:21.157" v="725" actId="1076"/>
          <ac:spMkLst>
            <pc:docMk/>
            <pc:sldMk cId="2310438841" sldId="263"/>
            <ac:spMk id="73" creationId="{BF25B30E-83ED-8ED7-4FB8-C0DFBFCED54A}"/>
          </ac:spMkLst>
        </pc:spChg>
        <pc:spChg chg="add mod">
          <ac:chgData name="TAN Mei Yi [Harrisdale Senior High School]" userId="f9f029c9-d743-4d60-9f2c-e74bdec1ab07" providerId="ADAL" clId="{0EF038EF-0409-4D66-9DD3-7C41C3255176}" dt="2023-03-16T01:55:17.851" v="724" actId="1076"/>
          <ac:spMkLst>
            <pc:docMk/>
            <pc:sldMk cId="2310438841" sldId="263"/>
            <ac:spMk id="74" creationId="{F15D5A9B-CEFE-0540-8B61-848EAAC2BF68}"/>
          </ac:spMkLst>
        </pc:spChg>
        <pc:spChg chg="add mod">
          <ac:chgData name="TAN Mei Yi [Harrisdale Senior High School]" userId="f9f029c9-d743-4d60-9f2c-e74bdec1ab07" providerId="ADAL" clId="{0EF038EF-0409-4D66-9DD3-7C41C3255176}" dt="2023-03-16T01:56:30.702" v="739" actId="1076"/>
          <ac:spMkLst>
            <pc:docMk/>
            <pc:sldMk cId="2310438841" sldId="263"/>
            <ac:spMk id="77" creationId="{7C5C6C26-B60D-CA76-3198-677C3CE0137A}"/>
          </ac:spMkLst>
        </pc:spChg>
        <pc:spChg chg="add mod">
          <ac:chgData name="TAN Mei Yi [Harrisdale Senior High School]" userId="f9f029c9-d743-4d60-9f2c-e74bdec1ab07" providerId="ADAL" clId="{0EF038EF-0409-4D66-9DD3-7C41C3255176}" dt="2023-03-16T01:57:07.481" v="783" actId="20577"/>
          <ac:spMkLst>
            <pc:docMk/>
            <pc:sldMk cId="2310438841" sldId="263"/>
            <ac:spMk id="81" creationId="{305F162C-1D7B-2940-4F58-2EFA8E9D1F36}"/>
          </ac:spMkLst>
        </pc:spChg>
        <pc:grpChg chg="del mod">
          <ac:chgData name="TAN Mei Yi [Harrisdale Senior High School]" userId="f9f029c9-d743-4d60-9f2c-e74bdec1ab07" providerId="ADAL" clId="{0EF038EF-0409-4D66-9DD3-7C41C3255176}" dt="2023-03-16T00:30:16.385" v="356"/>
          <ac:grpSpMkLst>
            <pc:docMk/>
            <pc:sldMk cId="2310438841" sldId="263"/>
            <ac:grpSpMk id="9" creationId="{0C67998D-0EDB-4B01-B435-CD929422F6E9}"/>
          </ac:grpSpMkLst>
        </pc:grpChg>
        <pc:grpChg chg="del mod">
          <ac:chgData name="TAN Mei Yi [Harrisdale Senior High School]" userId="f9f029c9-d743-4d60-9f2c-e74bdec1ab07" providerId="ADAL" clId="{0EF038EF-0409-4D66-9DD3-7C41C3255176}" dt="2023-03-16T00:30:16.385" v="357"/>
          <ac:grpSpMkLst>
            <pc:docMk/>
            <pc:sldMk cId="2310438841" sldId="263"/>
            <ac:grpSpMk id="16" creationId="{20C4DDD9-79B2-4480-BD69-5387E35EB323}"/>
          </ac:grpSpMkLst>
        </pc:grpChg>
        <pc:grpChg chg="del mod">
          <ac:chgData name="TAN Mei Yi [Harrisdale Senior High School]" userId="f9f029c9-d743-4d60-9f2c-e74bdec1ab07" providerId="ADAL" clId="{0EF038EF-0409-4D66-9DD3-7C41C3255176}" dt="2023-03-16T00:30:16.383" v="354"/>
          <ac:grpSpMkLst>
            <pc:docMk/>
            <pc:sldMk cId="2310438841" sldId="263"/>
            <ac:grpSpMk id="20" creationId="{4890C073-B67F-418D-A156-D0C68616FA50}"/>
          </ac:grpSpMkLst>
        </pc:grpChg>
        <pc:grpChg chg="del mod">
          <ac:chgData name="TAN Mei Yi [Harrisdale Senior High School]" userId="f9f029c9-d743-4d60-9f2c-e74bdec1ab07" providerId="ADAL" clId="{0EF038EF-0409-4D66-9DD3-7C41C3255176}" dt="2023-03-16T00:30:16.386" v="362"/>
          <ac:grpSpMkLst>
            <pc:docMk/>
            <pc:sldMk cId="2310438841" sldId="263"/>
            <ac:grpSpMk id="35" creationId="{CD53B4C7-0225-4D24-A1B2-91B6FA64036F}"/>
          </ac:grpSpMkLst>
        </pc:grpChg>
        <pc:grpChg chg="del mod">
          <ac:chgData name="TAN Mei Yi [Harrisdale Senior High School]" userId="f9f029c9-d743-4d60-9f2c-e74bdec1ab07" providerId="ADAL" clId="{0EF038EF-0409-4D66-9DD3-7C41C3255176}" dt="2023-03-16T00:30:16.383" v="353"/>
          <ac:grpSpMkLst>
            <pc:docMk/>
            <pc:sldMk cId="2310438841" sldId="263"/>
            <ac:grpSpMk id="36" creationId="{CBA2EBB2-C09D-4687-B6D1-078E9D96FB9A}"/>
          </ac:grpSpMkLst>
        </pc:grpChg>
        <pc:grpChg chg="del mod">
          <ac:chgData name="TAN Mei Yi [Harrisdale Senior High School]" userId="f9f029c9-d743-4d60-9f2c-e74bdec1ab07" providerId="ADAL" clId="{0EF038EF-0409-4D66-9DD3-7C41C3255176}" dt="2023-03-16T00:31:16" v="419"/>
          <ac:grpSpMkLst>
            <pc:docMk/>
            <pc:sldMk cId="2310438841" sldId="263"/>
            <ac:grpSpMk id="39" creationId="{AF37144C-1419-47F8-93C1-1A5F1E782145}"/>
          </ac:grpSpMkLst>
        </pc:grpChg>
        <pc:grpChg chg="del mod">
          <ac:chgData name="TAN Mei Yi [Harrisdale Senior High School]" userId="f9f029c9-d743-4d60-9f2c-e74bdec1ab07" providerId="ADAL" clId="{0EF038EF-0409-4D66-9DD3-7C41C3255176}" dt="2023-03-16T00:31:15.999" v="418"/>
          <ac:grpSpMkLst>
            <pc:docMk/>
            <pc:sldMk cId="2310438841" sldId="263"/>
            <ac:grpSpMk id="46" creationId="{0B45DA74-2145-4E97-BC76-16544E6AF9DF}"/>
          </ac:grpSpMkLst>
        </pc:grpChg>
        <pc:grpChg chg="del mod">
          <ac:chgData name="TAN Mei Yi [Harrisdale Senior High School]" userId="f9f029c9-d743-4d60-9f2c-e74bdec1ab07" providerId="ADAL" clId="{0EF038EF-0409-4D66-9DD3-7C41C3255176}" dt="2023-03-16T00:31:15.999" v="416"/>
          <ac:grpSpMkLst>
            <pc:docMk/>
            <pc:sldMk cId="2310438841" sldId="263"/>
            <ac:grpSpMk id="56" creationId="{CDF99171-F1B9-4E1A-A97D-9C08120CE4CC}"/>
          </ac:grpSpMkLst>
        </pc:grpChg>
        <pc:grpChg chg="del mod">
          <ac:chgData name="TAN Mei Yi [Harrisdale Senior High School]" userId="f9f029c9-d743-4d60-9f2c-e74bdec1ab07" providerId="ADAL" clId="{0EF038EF-0409-4D66-9DD3-7C41C3255176}" dt="2023-03-16T00:31:16.002" v="424"/>
          <ac:grpSpMkLst>
            <pc:docMk/>
            <pc:sldMk cId="2310438841" sldId="263"/>
            <ac:grpSpMk id="57" creationId="{4E1AC641-5B4E-4B99-B2D9-3B6EA5C55BCC}"/>
          </ac:grpSpMkLst>
        </pc:grpChg>
        <pc:grpChg chg="add del mod">
          <ac:chgData name="TAN Mei Yi [Harrisdale Senior High School]" userId="f9f029c9-d743-4d60-9f2c-e74bdec1ab07" providerId="ADAL" clId="{0EF038EF-0409-4D66-9DD3-7C41C3255176}" dt="2023-03-16T01:53:26.357" v="641" actId="478"/>
          <ac:grpSpMkLst>
            <pc:docMk/>
            <pc:sldMk cId="2310438841" sldId="263"/>
            <ac:grpSpMk id="62" creationId="{3358DFE2-EBFC-91DF-8E64-7F53C1DD11BF}"/>
          </ac:grpSpMkLst>
        </pc:grpChg>
        <pc:grpChg chg="add mod">
          <ac:chgData name="TAN Mei Yi [Harrisdale Senior High School]" userId="f9f029c9-d743-4d60-9f2c-e74bdec1ab07" providerId="ADAL" clId="{0EF038EF-0409-4D66-9DD3-7C41C3255176}" dt="2023-03-16T01:55:23.460" v="726" actId="1076"/>
          <ac:grpSpMkLst>
            <pc:docMk/>
            <pc:sldMk cId="2310438841" sldId="263"/>
            <ac:grpSpMk id="75" creationId="{0D8F9FF0-0433-1FEF-265C-26E1386E6EED}"/>
          </ac:grpSpMkLst>
        </pc:grpChg>
        <pc:grpChg chg="add mod">
          <ac:chgData name="TAN Mei Yi [Harrisdale Senior High School]" userId="f9f029c9-d743-4d60-9f2c-e74bdec1ab07" providerId="ADAL" clId="{0EF038EF-0409-4D66-9DD3-7C41C3255176}" dt="2023-03-16T01:55:14.453" v="723" actId="1076"/>
          <ac:grpSpMkLst>
            <pc:docMk/>
            <pc:sldMk cId="2310438841" sldId="263"/>
            <ac:grpSpMk id="76" creationId="{E9EC05A5-E799-E2A8-70BB-76BB4AD1F650}"/>
          </ac:grpSpMkLst>
        </pc:grpChg>
        <pc:grpChg chg="del">
          <ac:chgData name="TAN Mei Yi [Harrisdale Senior High School]" userId="f9f029c9-d743-4d60-9f2c-e74bdec1ab07" providerId="ADAL" clId="{0EF038EF-0409-4D66-9DD3-7C41C3255176}" dt="2023-03-16T00:32:15.836" v="459" actId="478"/>
          <ac:grpSpMkLst>
            <pc:docMk/>
            <pc:sldMk cId="2310438841" sldId="263"/>
            <ac:grpSpMk id="87" creationId="{5E5C0092-681E-4823-A04A-7CCC3CD0A686}"/>
          </ac:grpSpMkLst>
        </pc:grpChg>
        <pc:grpChg chg="del">
          <ac:chgData name="TAN Mei Yi [Harrisdale Senior High School]" userId="f9f029c9-d743-4d60-9f2c-e74bdec1ab07" providerId="ADAL" clId="{0EF038EF-0409-4D66-9DD3-7C41C3255176}" dt="2023-03-16T00:32:50.255" v="469" actId="478"/>
          <ac:grpSpMkLst>
            <pc:docMk/>
            <pc:sldMk cId="2310438841" sldId="263"/>
            <ac:grpSpMk id="97" creationId="{891CE5FF-09D1-4BF2-8987-D2AA37FA370D}"/>
          </ac:grpSpMkLst>
        </pc:grpChg>
        <pc:grpChg chg="mod">
          <ac:chgData name="TAN Mei Yi [Harrisdale Senior High School]" userId="f9f029c9-d743-4d60-9f2c-e74bdec1ab07" providerId="ADAL" clId="{0EF038EF-0409-4D66-9DD3-7C41C3255176}" dt="2023-03-16T00:34:59.424" v="471" actId="164"/>
          <ac:grpSpMkLst>
            <pc:docMk/>
            <pc:sldMk cId="2310438841" sldId="263"/>
            <ac:grpSpMk id="103" creationId="{6EFF5451-5161-48CC-8D47-4BCE4A7F7B39}"/>
          </ac:grpSpMkLst>
        </pc:grpChg>
        <pc:grpChg chg="mod">
          <ac:chgData name="TAN Mei Yi [Harrisdale Senior High School]" userId="f9f029c9-d743-4d60-9f2c-e74bdec1ab07" providerId="ADAL" clId="{0EF038EF-0409-4D66-9DD3-7C41C3255176}" dt="2023-03-16T00:34:59.424" v="471" actId="164"/>
          <ac:grpSpMkLst>
            <pc:docMk/>
            <pc:sldMk cId="2310438841" sldId="263"/>
            <ac:grpSpMk id="110" creationId="{8276ECFF-D006-48D2-BD89-8D37F769168C}"/>
          </ac:grpSpMkLst>
        </pc:grpChg>
        <pc:grpChg chg="mod">
          <ac:chgData name="TAN Mei Yi [Harrisdale Senior High School]" userId="f9f029c9-d743-4d60-9f2c-e74bdec1ab07" providerId="ADAL" clId="{0EF038EF-0409-4D66-9DD3-7C41C3255176}" dt="2023-03-16T00:34:59.424" v="471" actId="164"/>
          <ac:grpSpMkLst>
            <pc:docMk/>
            <pc:sldMk cId="2310438841" sldId="263"/>
            <ac:grpSpMk id="112" creationId="{15F859FC-1BB5-4F04-A514-0E604C88E4FF}"/>
          </ac:grpSpMkLst>
        </pc:grpChg>
        <pc:grpChg chg="mod">
          <ac:chgData name="TAN Mei Yi [Harrisdale Senior High School]" userId="f9f029c9-d743-4d60-9f2c-e74bdec1ab07" providerId="ADAL" clId="{0EF038EF-0409-4D66-9DD3-7C41C3255176}" dt="2023-03-16T00:34:59.424" v="471" actId="164"/>
          <ac:grpSpMkLst>
            <pc:docMk/>
            <pc:sldMk cId="2310438841" sldId="263"/>
            <ac:grpSpMk id="130" creationId="{74622F4D-A488-4B92-A022-444C3F85273F}"/>
          </ac:grpSpMkLst>
        </pc:grpChg>
        <pc:grpChg chg="mod">
          <ac:chgData name="TAN Mei Yi [Harrisdale Senior High School]" userId="f9f029c9-d743-4d60-9f2c-e74bdec1ab07" providerId="ADAL" clId="{0EF038EF-0409-4D66-9DD3-7C41C3255176}" dt="2023-03-16T00:34:59.424" v="471" actId="164"/>
          <ac:grpSpMkLst>
            <pc:docMk/>
            <pc:sldMk cId="2310438841" sldId="263"/>
            <ac:grpSpMk id="132" creationId="{3F83638E-9B5F-491B-85EB-53507AD82DEA}"/>
          </ac:grpSpMkLst>
        </pc:grpChg>
        <pc:grpChg chg="mod">
          <ac:chgData name="TAN Mei Yi [Harrisdale Senior High School]" userId="f9f029c9-d743-4d60-9f2c-e74bdec1ab07" providerId="ADAL" clId="{0EF038EF-0409-4D66-9DD3-7C41C3255176}" dt="2023-03-16T00:34:59.424" v="471" actId="164"/>
          <ac:grpSpMkLst>
            <pc:docMk/>
            <pc:sldMk cId="2310438841" sldId="263"/>
            <ac:grpSpMk id="135" creationId="{9C2F5296-5EDC-433B-A280-096634BD5803}"/>
          </ac:grpSpMkLst>
        </pc:grpChg>
        <pc:grpChg chg="mod">
          <ac:chgData name="TAN Mei Yi [Harrisdale Senior High School]" userId="f9f029c9-d743-4d60-9f2c-e74bdec1ab07" providerId="ADAL" clId="{0EF038EF-0409-4D66-9DD3-7C41C3255176}" dt="2023-03-16T00:34:59.424" v="471" actId="164"/>
          <ac:grpSpMkLst>
            <pc:docMk/>
            <pc:sldMk cId="2310438841" sldId="263"/>
            <ac:grpSpMk id="151" creationId="{1E382499-F32B-4CC1-B740-5B280C07A281}"/>
          </ac:grpSpMkLst>
        </pc:grpChg>
        <pc:grpChg chg="mod">
          <ac:chgData name="TAN Mei Yi [Harrisdale Senior High School]" userId="f9f029c9-d743-4d60-9f2c-e74bdec1ab07" providerId="ADAL" clId="{0EF038EF-0409-4D66-9DD3-7C41C3255176}" dt="2023-03-16T00:34:59.424" v="471" actId="164"/>
          <ac:grpSpMkLst>
            <pc:docMk/>
            <pc:sldMk cId="2310438841" sldId="263"/>
            <ac:grpSpMk id="152" creationId="{3EE4844A-4F2A-422D-A0E0-6D3D78905697}"/>
          </ac:grpSpMkLst>
        </pc:grpChg>
        <pc:grpChg chg="mod">
          <ac:chgData name="TAN Mei Yi [Harrisdale Senior High School]" userId="f9f029c9-d743-4d60-9f2c-e74bdec1ab07" providerId="ADAL" clId="{0EF038EF-0409-4D66-9DD3-7C41C3255176}" dt="2023-03-16T00:34:59.424" v="471" actId="164"/>
          <ac:grpSpMkLst>
            <pc:docMk/>
            <pc:sldMk cId="2310438841" sldId="263"/>
            <ac:grpSpMk id="159" creationId="{E2BA2FC7-BCCC-4BFF-814C-08DF0EA6AA98}"/>
          </ac:grpSpMkLst>
        </pc:grpChg>
        <pc:grpChg chg="del">
          <ac:chgData name="TAN Mei Yi [Harrisdale Senior High School]" userId="f9f029c9-d743-4d60-9f2c-e74bdec1ab07" providerId="ADAL" clId="{0EF038EF-0409-4D66-9DD3-7C41C3255176}" dt="2023-03-16T00:32:48.068" v="468" actId="478"/>
          <ac:grpSpMkLst>
            <pc:docMk/>
            <pc:sldMk cId="2310438841" sldId="263"/>
            <ac:grpSpMk id="187" creationId="{FDBB414F-8653-4365-B7F2-8CEB010F41F6}"/>
          </ac:grpSpMkLst>
        </pc:grpChg>
        <pc:grpChg chg="del">
          <ac:chgData name="TAN Mei Yi [Harrisdale Senior High School]" userId="f9f029c9-d743-4d60-9f2c-e74bdec1ab07" providerId="ADAL" clId="{0EF038EF-0409-4D66-9DD3-7C41C3255176}" dt="2023-03-16T01:53:37.482" v="647" actId="478"/>
          <ac:grpSpMkLst>
            <pc:docMk/>
            <pc:sldMk cId="2310438841" sldId="263"/>
            <ac:grpSpMk id="198" creationId="{9E8682F2-CF5C-432F-AB6B-28566DA5EE99}"/>
          </ac:grpSpMkLst>
        </pc:grpChg>
        <pc:grpChg chg="del">
          <ac:chgData name="TAN Mei Yi [Harrisdale Senior High School]" userId="f9f029c9-d743-4d60-9f2c-e74bdec1ab07" providerId="ADAL" clId="{0EF038EF-0409-4D66-9DD3-7C41C3255176}" dt="2023-03-16T01:53:37.482" v="647" actId="478"/>
          <ac:grpSpMkLst>
            <pc:docMk/>
            <pc:sldMk cId="2310438841" sldId="263"/>
            <ac:grpSpMk id="207" creationId="{49F06D6D-6345-47A4-856F-A4166E80417F}"/>
          </ac:grpSpMkLst>
        </pc:grpChg>
        <pc:grpChg chg="del">
          <ac:chgData name="TAN Mei Yi [Harrisdale Senior High School]" userId="f9f029c9-d743-4d60-9f2c-e74bdec1ab07" providerId="ADAL" clId="{0EF038EF-0409-4D66-9DD3-7C41C3255176}" dt="2023-03-16T01:53:37.482" v="647" actId="478"/>
          <ac:grpSpMkLst>
            <pc:docMk/>
            <pc:sldMk cId="2310438841" sldId="263"/>
            <ac:grpSpMk id="215" creationId="{EFDFCD63-9E2A-4B9E-999F-F34ECF4012AA}"/>
          </ac:grpSpMkLst>
        </pc:grpChg>
        <pc:grpChg chg="del">
          <ac:chgData name="TAN Mei Yi [Harrisdale Senior High School]" userId="f9f029c9-d743-4d60-9f2c-e74bdec1ab07" providerId="ADAL" clId="{0EF038EF-0409-4D66-9DD3-7C41C3255176}" dt="2023-03-16T01:54:06.353" v="708" actId="478"/>
          <ac:grpSpMkLst>
            <pc:docMk/>
            <pc:sldMk cId="2310438841" sldId="263"/>
            <ac:grpSpMk id="229" creationId="{266DFF04-D659-4434-9F54-BE05E3107B35}"/>
          </ac:grpSpMkLst>
        </pc:grpChg>
        <pc:grpChg chg="del">
          <ac:chgData name="TAN Mei Yi [Harrisdale Senior High School]" userId="f9f029c9-d743-4d60-9f2c-e74bdec1ab07" providerId="ADAL" clId="{0EF038EF-0409-4D66-9DD3-7C41C3255176}" dt="2023-03-16T01:55:28.004" v="728" actId="478"/>
          <ac:grpSpMkLst>
            <pc:docMk/>
            <pc:sldMk cId="2310438841" sldId="263"/>
            <ac:grpSpMk id="247" creationId="{FBA11295-2AA4-4FFA-886B-7F09ECEE42BF}"/>
          </ac:grpSpMkLst>
        </pc:grpChg>
        <pc:grpChg chg="del">
          <ac:chgData name="TAN Mei Yi [Harrisdale Senior High School]" userId="f9f029c9-d743-4d60-9f2c-e74bdec1ab07" providerId="ADAL" clId="{0EF038EF-0409-4D66-9DD3-7C41C3255176}" dt="2023-03-16T01:54:08.600" v="709" actId="478"/>
          <ac:grpSpMkLst>
            <pc:docMk/>
            <pc:sldMk cId="2310438841" sldId="263"/>
            <ac:grpSpMk id="248" creationId="{38D29E8D-DB13-48D8-A348-262B12699288}"/>
          </ac:grpSpMkLst>
        </pc:grpChg>
        <pc:grpChg chg="del">
          <ac:chgData name="TAN Mei Yi [Harrisdale Senior High School]" userId="f9f029c9-d743-4d60-9f2c-e74bdec1ab07" providerId="ADAL" clId="{0EF038EF-0409-4D66-9DD3-7C41C3255176}" dt="2023-03-16T01:55:26.071" v="727" actId="478"/>
          <ac:grpSpMkLst>
            <pc:docMk/>
            <pc:sldMk cId="2310438841" sldId="263"/>
            <ac:grpSpMk id="249" creationId="{D7878502-0236-41A2-88C3-FC09962A03CF}"/>
          </ac:grpSpMkLst>
        </pc:grpChg>
        <pc:grpChg chg="mod">
          <ac:chgData name="TAN Mei Yi [Harrisdale Senior High School]" userId="f9f029c9-d743-4d60-9f2c-e74bdec1ab07" providerId="ADAL" clId="{0EF038EF-0409-4D66-9DD3-7C41C3255176}" dt="2023-03-16T01:54:12.588" v="710" actId="1076"/>
          <ac:grpSpMkLst>
            <pc:docMk/>
            <pc:sldMk cId="2310438841" sldId="263"/>
            <ac:grpSpMk id="252" creationId="{A44EFB46-C785-45A8-A2EB-B961BD126BDA}"/>
          </ac:grpSpMkLst>
        </pc:grpChg>
        <pc:grpChg chg="del mod">
          <ac:chgData name="TAN Mei Yi [Harrisdale Senior High School]" userId="f9f029c9-d743-4d60-9f2c-e74bdec1ab07" providerId="ADAL" clId="{0EF038EF-0409-4D66-9DD3-7C41C3255176}" dt="2023-03-16T01:54:25.130" v="712" actId="165"/>
          <ac:grpSpMkLst>
            <pc:docMk/>
            <pc:sldMk cId="2310438841" sldId="263"/>
            <ac:grpSpMk id="292" creationId="{71C405A8-BEF4-4FB1-A215-7DF145C7BB93}"/>
          </ac:grpSpMkLst>
        </pc:grpChg>
        <pc:grpChg chg="del">
          <ac:chgData name="TAN Mei Yi [Harrisdale Senior High School]" userId="f9f029c9-d743-4d60-9f2c-e74bdec1ab07" providerId="ADAL" clId="{0EF038EF-0409-4D66-9DD3-7C41C3255176}" dt="2023-03-16T01:57:01.160" v="780" actId="478"/>
          <ac:grpSpMkLst>
            <pc:docMk/>
            <pc:sldMk cId="2310438841" sldId="263"/>
            <ac:grpSpMk id="301" creationId="{4E9D8734-0AE4-49A1-A4A2-736DC6979BC5}"/>
          </ac:grpSpMkLst>
        </pc:grpChg>
        <pc:grpChg chg="del">
          <ac:chgData name="TAN Mei Yi [Harrisdale Senior High School]" userId="f9f029c9-d743-4d60-9f2c-e74bdec1ab07" providerId="ADAL" clId="{0EF038EF-0409-4D66-9DD3-7C41C3255176}" dt="2023-03-16T01:57:03.661" v="781" actId="478"/>
          <ac:grpSpMkLst>
            <pc:docMk/>
            <pc:sldMk cId="2310438841" sldId="263"/>
            <ac:grpSpMk id="314" creationId="{2C3A337A-C130-4431-83BF-C3D6FDFC3B87}"/>
          </ac:grpSpMkLst>
        </pc:grpChg>
        <pc:grpChg chg="del">
          <ac:chgData name="TAN Mei Yi [Harrisdale Senior High School]" userId="f9f029c9-d743-4d60-9f2c-e74bdec1ab07" providerId="ADAL" clId="{0EF038EF-0409-4D66-9DD3-7C41C3255176}" dt="2023-03-16T01:57:03.661" v="781" actId="478"/>
          <ac:grpSpMkLst>
            <pc:docMk/>
            <pc:sldMk cId="2310438841" sldId="263"/>
            <ac:grpSpMk id="329" creationId="{B7FD6614-F683-41E9-9547-C5E95B059BA8}"/>
          </ac:grpSpMkLst>
        </pc:grpChg>
        <pc:grpChg chg="del">
          <ac:chgData name="TAN Mei Yi [Harrisdale Senior High School]" userId="f9f029c9-d743-4d60-9f2c-e74bdec1ab07" providerId="ADAL" clId="{0EF038EF-0409-4D66-9DD3-7C41C3255176}" dt="2023-03-16T01:57:03.661" v="781" actId="478"/>
          <ac:grpSpMkLst>
            <pc:docMk/>
            <pc:sldMk cId="2310438841" sldId="263"/>
            <ac:grpSpMk id="336" creationId="{08CBE0B4-4CF4-41AC-BB48-7D4F0711BA16}"/>
          </ac:grpSpMkLst>
        </pc:grpChg>
        <pc:inkChg chg="del mod">
          <ac:chgData name="TAN Mei Yi [Harrisdale Senior High School]" userId="f9f029c9-d743-4d60-9f2c-e74bdec1ab07" providerId="ADAL" clId="{0EF038EF-0409-4D66-9DD3-7C41C3255176}" dt="2023-03-16T00:30:16.386" v="359"/>
          <ac:inkMkLst>
            <pc:docMk/>
            <pc:sldMk cId="2310438841" sldId="263"/>
            <ac:inkMk id="6" creationId="{2661500B-8D84-4DEB-A6CA-68EC64A57F56}"/>
          </ac:inkMkLst>
        </pc:inkChg>
        <pc:inkChg chg="del mod">
          <ac:chgData name="TAN Mei Yi [Harrisdale Senior High School]" userId="f9f029c9-d743-4d60-9f2c-e74bdec1ab07" providerId="ADAL" clId="{0EF038EF-0409-4D66-9DD3-7C41C3255176}" dt="2023-03-16T00:30:16.385" v="356"/>
          <ac:inkMkLst>
            <pc:docMk/>
            <pc:sldMk cId="2310438841" sldId="263"/>
            <ac:inkMk id="7" creationId="{71D838EF-AD74-4146-83BC-C0F585B49A53}"/>
          </ac:inkMkLst>
        </pc:inkChg>
        <pc:inkChg chg="del">
          <ac:chgData name="TAN Mei Yi [Harrisdale Senior High School]" userId="f9f029c9-d743-4d60-9f2c-e74bdec1ab07" providerId="ADAL" clId="{0EF038EF-0409-4D66-9DD3-7C41C3255176}" dt="2023-03-16T00:30:16.381" v="346"/>
          <ac:inkMkLst>
            <pc:docMk/>
            <pc:sldMk cId="2310438841" sldId="263"/>
            <ac:inkMk id="8" creationId="{7142B136-D100-4CE7-A258-F56EE7A55CF7}"/>
          </ac:inkMkLst>
        </pc:inkChg>
        <pc:inkChg chg="del mod">
          <ac:chgData name="TAN Mei Yi [Harrisdale Senior High School]" userId="f9f029c9-d743-4d60-9f2c-e74bdec1ab07" providerId="ADAL" clId="{0EF038EF-0409-4D66-9DD3-7C41C3255176}" dt="2023-03-16T00:30:16.382" v="352"/>
          <ac:inkMkLst>
            <pc:docMk/>
            <pc:sldMk cId="2310438841" sldId="263"/>
            <ac:inkMk id="10" creationId="{69E601F8-C6BB-4B61-8AC2-977C838B0AFA}"/>
          </ac:inkMkLst>
        </pc:inkChg>
        <pc:inkChg chg="del mod">
          <ac:chgData name="TAN Mei Yi [Harrisdale Senior High School]" userId="f9f029c9-d743-4d60-9f2c-e74bdec1ab07" providerId="ADAL" clId="{0EF038EF-0409-4D66-9DD3-7C41C3255176}" dt="2023-03-16T00:30:16.385" v="357"/>
          <ac:inkMkLst>
            <pc:docMk/>
            <pc:sldMk cId="2310438841" sldId="263"/>
            <ac:inkMk id="11" creationId="{60D35552-3DBE-4416-A28E-573561D5CEFC}"/>
          </ac:inkMkLst>
        </pc:inkChg>
        <pc:inkChg chg="del">
          <ac:chgData name="TAN Mei Yi [Harrisdale Senior High School]" userId="f9f029c9-d743-4d60-9f2c-e74bdec1ab07" providerId="ADAL" clId="{0EF038EF-0409-4D66-9DD3-7C41C3255176}" dt="2023-03-16T00:30:16.376" v="339"/>
          <ac:inkMkLst>
            <pc:docMk/>
            <pc:sldMk cId="2310438841" sldId="263"/>
            <ac:inkMk id="12" creationId="{D0D868F0-2CBE-44AC-9C07-E34BA5E74B43}"/>
          </ac:inkMkLst>
        </pc:inkChg>
        <pc:inkChg chg="del mod">
          <ac:chgData name="TAN Mei Yi [Harrisdale Senior High School]" userId="f9f029c9-d743-4d60-9f2c-e74bdec1ab07" providerId="ADAL" clId="{0EF038EF-0409-4D66-9DD3-7C41C3255176}" dt="2023-03-16T00:30:16.386" v="360"/>
          <ac:inkMkLst>
            <pc:docMk/>
            <pc:sldMk cId="2310438841" sldId="263"/>
            <ac:inkMk id="13" creationId="{EA98B9AA-BCC2-4860-9052-8C0CE49BC7E7}"/>
          </ac:inkMkLst>
        </pc:inkChg>
        <pc:inkChg chg="del mod">
          <ac:chgData name="TAN Mei Yi [Harrisdale Senior High School]" userId="f9f029c9-d743-4d60-9f2c-e74bdec1ab07" providerId="ADAL" clId="{0EF038EF-0409-4D66-9DD3-7C41C3255176}" dt="2023-03-16T00:30:16.381" v="347"/>
          <ac:inkMkLst>
            <pc:docMk/>
            <pc:sldMk cId="2310438841" sldId="263"/>
            <ac:inkMk id="14" creationId="{8E15C1D1-13C6-4709-83F8-104350AF5F3C}"/>
          </ac:inkMkLst>
        </pc:inkChg>
        <pc:inkChg chg="del mod">
          <ac:chgData name="TAN Mei Yi [Harrisdale Senior High School]" userId="f9f029c9-d743-4d60-9f2c-e74bdec1ab07" providerId="ADAL" clId="{0EF038EF-0409-4D66-9DD3-7C41C3255176}" dt="2023-03-16T00:30:16.381" v="349"/>
          <ac:inkMkLst>
            <pc:docMk/>
            <pc:sldMk cId="2310438841" sldId="263"/>
            <ac:inkMk id="15" creationId="{4BA49E8D-63B4-4012-958E-A5880EA1875A}"/>
          </ac:inkMkLst>
        </pc:inkChg>
        <pc:inkChg chg="del">
          <ac:chgData name="TAN Mei Yi [Harrisdale Senior High School]" userId="f9f029c9-d743-4d60-9f2c-e74bdec1ab07" providerId="ADAL" clId="{0EF038EF-0409-4D66-9DD3-7C41C3255176}" dt="2023-03-16T00:30:16.381" v="345"/>
          <ac:inkMkLst>
            <pc:docMk/>
            <pc:sldMk cId="2310438841" sldId="263"/>
            <ac:inkMk id="17" creationId="{65B6CDCE-B7C2-42F9-8072-2555CBC99A8D}"/>
          </ac:inkMkLst>
        </pc:inkChg>
        <pc:inkChg chg="del mod">
          <ac:chgData name="TAN Mei Yi [Harrisdale Senior High School]" userId="f9f029c9-d743-4d60-9f2c-e74bdec1ab07" providerId="ADAL" clId="{0EF038EF-0409-4D66-9DD3-7C41C3255176}" dt="2023-03-16T00:30:16.387" v="363"/>
          <ac:inkMkLst>
            <pc:docMk/>
            <pc:sldMk cId="2310438841" sldId="263"/>
            <ac:inkMk id="18" creationId="{14025024-F685-4855-A175-16561F03FADC}"/>
          </ac:inkMkLst>
        </pc:inkChg>
        <pc:inkChg chg="del mod">
          <ac:chgData name="TAN Mei Yi [Harrisdale Senior High School]" userId="f9f029c9-d743-4d60-9f2c-e74bdec1ab07" providerId="ADAL" clId="{0EF038EF-0409-4D66-9DD3-7C41C3255176}" dt="2023-03-16T00:30:16.383" v="354"/>
          <ac:inkMkLst>
            <pc:docMk/>
            <pc:sldMk cId="2310438841" sldId="263"/>
            <ac:inkMk id="19" creationId="{1A9EC89D-8EED-4D04-8EE5-143DC20A3A11}"/>
          </ac:inkMkLst>
        </pc:inkChg>
        <pc:inkChg chg="del">
          <ac:chgData name="TAN Mei Yi [Harrisdale Senior High School]" userId="f9f029c9-d743-4d60-9f2c-e74bdec1ab07" providerId="ADAL" clId="{0EF038EF-0409-4D66-9DD3-7C41C3255176}" dt="2023-03-16T00:30:16.380" v="344"/>
          <ac:inkMkLst>
            <pc:docMk/>
            <pc:sldMk cId="2310438841" sldId="263"/>
            <ac:inkMk id="21" creationId="{D70BAE92-9C40-44B4-BEB5-BB16FF51653C}"/>
          </ac:inkMkLst>
        </pc:inkChg>
        <pc:inkChg chg="del mod">
          <ac:chgData name="TAN Mei Yi [Harrisdale Senior High School]" userId="f9f029c9-d743-4d60-9f2c-e74bdec1ab07" providerId="ADAL" clId="{0EF038EF-0409-4D66-9DD3-7C41C3255176}" dt="2023-03-16T00:30:16.383" v="353"/>
          <ac:inkMkLst>
            <pc:docMk/>
            <pc:sldMk cId="2310438841" sldId="263"/>
            <ac:inkMk id="22" creationId="{407BE357-47BD-4C0F-93DD-98CF8F354C7E}"/>
          </ac:inkMkLst>
        </pc:inkChg>
        <pc:inkChg chg="del mod">
          <ac:chgData name="TAN Mei Yi [Harrisdale Senior High School]" userId="f9f029c9-d743-4d60-9f2c-e74bdec1ab07" providerId="ADAL" clId="{0EF038EF-0409-4D66-9DD3-7C41C3255176}" dt="2023-03-16T00:30:16.382" v="350"/>
          <ac:inkMkLst>
            <pc:docMk/>
            <pc:sldMk cId="2310438841" sldId="263"/>
            <ac:inkMk id="23" creationId="{79110A9F-A934-4988-A82C-65D02A0DCE92}"/>
          </ac:inkMkLst>
        </pc:inkChg>
        <pc:inkChg chg="del mod">
          <ac:chgData name="TAN Mei Yi [Harrisdale Senior High School]" userId="f9f029c9-d743-4d60-9f2c-e74bdec1ab07" providerId="ADAL" clId="{0EF038EF-0409-4D66-9DD3-7C41C3255176}" dt="2023-03-16T00:30:16.386" v="358"/>
          <ac:inkMkLst>
            <pc:docMk/>
            <pc:sldMk cId="2310438841" sldId="263"/>
            <ac:inkMk id="24" creationId="{7306BFE2-8973-4A6D-9523-976349143D50}"/>
          </ac:inkMkLst>
        </pc:inkChg>
        <pc:inkChg chg="del">
          <ac:chgData name="TAN Mei Yi [Harrisdale Senior High School]" userId="f9f029c9-d743-4d60-9f2c-e74bdec1ab07" providerId="ADAL" clId="{0EF038EF-0409-4D66-9DD3-7C41C3255176}" dt="2023-03-16T00:30:16.381" v="348"/>
          <ac:inkMkLst>
            <pc:docMk/>
            <pc:sldMk cId="2310438841" sldId="263"/>
            <ac:inkMk id="25" creationId="{A77EA6EE-6352-47FB-BD91-8CDDC0CB529B}"/>
          </ac:inkMkLst>
        </pc:inkChg>
        <pc:inkChg chg="del">
          <ac:chgData name="TAN Mei Yi [Harrisdale Senior High School]" userId="f9f029c9-d743-4d60-9f2c-e74bdec1ab07" providerId="ADAL" clId="{0EF038EF-0409-4D66-9DD3-7C41C3255176}" dt="2023-03-16T00:30:16.380" v="343"/>
          <ac:inkMkLst>
            <pc:docMk/>
            <pc:sldMk cId="2310438841" sldId="263"/>
            <ac:inkMk id="26" creationId="{C50E0759-7270-46D1-9306-38C298A7CC82}"/>
          </ac:inkMkLst>
        </pc:inkChg>
        <pc:inkChg chg="del">
          <ac:chgData name="TAN Mei Yi [Harrisdale Senior High School]" userId="f9f029c9-d743-4d60-9f2c-e74bdec1ab07" providerId="ADAL" clId="{0EF038EF-0409-4D66-9DD3-7C41C3255176}" dt="2023-03-16T00:30:16.377" v="340"/>
          <ac:inkMkLst>
            <pc:docMk/>
            <pc:sldMk cId="2310438841" sldId="263"/>
            <ac:inkMk id="27" creationId="{EE4DB570-D390-40D9-B8A9-C76D92820614}"/>
          </ac:inkMkLst>
        </pc:inkChg>
        <pc:inkChg chg="del mod">
          <ac:chgData name="TAN Mei Yi [Harrisdale Senior High School]" userId="f9f029c9-d743-4d60-9f2c-e74bdec1ab07" providerId="ADAL" clId="{0EF038EF-0409-4D66-9DD3-7C41C3255176}" dt="2023-03-16T00:30:16.386" v="362"/>
          <ac:inkMkLst>
            <pc:docMk/>
            <pc:sldMk cId="2310438841" sldId="263"/>
            <ac:inkMk id="28" creationId="{6A8DCC58-9990-4E43-BE8C-652535771045}"/>
          </ac:inkMkLst>
        </pc:inkChg>
        <pc:inkChg chg="del mod">
          <ac:chgData name="TAN Mei Yi [Harrisdale Senior High School]" userId="f9f029c9-d743-4d60-9f2c-e74bdec1ab07" providerId="ADAL" clId="{0EF038EF-0409-4D66-9DD3-7C41C3255176}" dt="2023-03-16T00:30:16.383" v="355"/>
          <ac:inkMkLst>
            <pc:docMk/>
            <pc:sldMk cId="2310438841" sldId="263"/>
            <ac:inkMk id="29" creationId="{A3842637-90EC-404F-AF11-6F4019ED4ECF}"/>
          </ac:inkMkLst>
        </pc:inkChg>
        <pc:inkChg chg="del mod">
          <ac:chgData name="TAN Mei Yi [Harrisdale Senior High School]" userId="f9f029c9-d743-4d60-9f2c-e74bdec1ab07" providerId="ADAL" clId="{0EF038EF-0409-4D66-9DD3-7C41C3255176}" dt="2023-03-16T00:30:16.386" v="361"/>
          <ac:inkMkLst>
            <pc:docMk/>
            <pc:sldMk cId="2310438841" sldId="263"/>
            <ac:inkMk id="30" creationId="{6BC71824-9992-4E02-8B37-2AE2C0565D5A}"/>
          </ac:inkMkLst>
        </pc:inkChg>
        <pc:inkChg chg="del mod">
          <ac:chgData name="TAN Mei Yi [Harrisdale Senior High School]" userId="f9f029c9-d743-4d60-9f2c-e74bdec1ab07" providerId="ADAL" clId="{0EF038EF-0409-4D66-9DD3-7C41C3255176}" dt="2023-03-16T00:30:16.377" v="341"/>
          <ac:inkMkLst>
            <pc:docMk/>
            <pc:sldMk cId="2310438841" sldId="263"/>
            <ac:inkMk id="31" creationId="{7E09547B-F9A2-4E16-9D30-312670BB3176}"/>
          </ac:inkMkLst>
        </pc:inkChg>
        <pc:inkChg chg="del mod">
          <ac:chgData name="TAN Mei Yi [Harrisdale Senior High School]" userId="f9f029c9-d743-4d60-9f2c-e74bdec1ab07" providerId="ADAL" clId="{0EF038EF-0409-4D66-9DD3-7C41C3255176}" dt="2023-03-16T00:30:16.387" v="364"/>
          <ac:inkMkLst>
            <pc:docMk/>
            <pc:sldMk cId="2310438841" sldId="263"/>
            <ac:inkMk id="32" creationId="{5658E261-D4D6-4779-AA04-D6BC19E5946E}"/>
          </ac:inkMkLst>
        </pc:inkChg>
        <pc:inkChg chg="del mod">
          <ac:chgData name="TAN Mei Yi [Harrisdale Senior High School]" userId="f9f029c9-d743-4d60-9f2c-e74bdec1ab07" providerId="ADAL" clId="{0EF038EF-0409-4D66-9DD3-7C41C3255176}" dt="2023-03-16T00:30:16.382" v="351"/>
          <ac:inkMkLst>
            <pc:docMk/>
            <pc:sldMk cId="2310438841" sldId="263"/>
            <ac:inkMk id="33" creationId="{90B8DB1A-4809-4DB5-AB4D-5EFF3AA64331}"/>
          </ac:inkMkLst>
        </pc:inkChg>
        <pc:inkChg chg="del mod">
          <ac:chgData name="TAN Mei Yi [Harrisdale Senior High School]" userId="f9f029c9-d743-4d60-9f2c-e74bdec1ab07" providerId="ADAL" clId="{0EF038EF-0409-4D66-9DD3-7C41C3255176}" dt="2023-03-16T00:30:16.378" v="342"/>
          <ac:inkMkLst>
            <pc:docMk/>
            <pc:sldMk cId="2310438841" sldId="263"/>
            <ac:inkMk id="34" creationId="{9CE6342B-32CF-428E-8391-20A8959656D2}"/>
          </ac:inkMkLst>
        </pc:inkChg>
        <pc:inkChg chg="del">
          <ac:chgData name="TAN Mei Yi [Harrisdale Senior High School]" userId="f9f029c9-d743-4d60-9f2c-e74bdec1ab07" providerId="ADAL" clId="{0EF038EF-0409-4D66-9DD3-7C41C3255176}" dt="2023-03-16T00:31:16" v="419"/>
          <ac:inkMkLst>
            <pc:docMk/>
            <pc:sldMk cId="2310438841" sldId="263"/>
            <ac:inkMk id="37" creationId="{F8627ACB-2C64-4500-B0DD-96C38BF8D8EB}"/>
          </ac:inkMkLst>
        </pc:inkChg>
        <pc:inkChg chg="del mod">
          <ac:chgData name="TAN Mei Yi [Harrisdale Senior High School]" userId="f9f029c9-d743-4d60-9f2c-e74bdec1ab07" providerId="ADAL" clId="{0EF038EF-0409-4D66-9DD3-7C41C3255176}" dt="2023-03-16T00:31:16.001" v="421"/>
          <ac:inkMkLst>
            <pc:docMk/>
            <pc:sldMk cId="2310438841" sldId="263"/>
            <ac:inkMk id="38" creationId="{15BC2694-B06B-4ED4-AB54-0484F8B9A086}"/>
          </ac:inkMkLst>
        </pc:inkChg>
        <pc:inkChg chg="del mod">
          <ac:chgData name="TAN Mei Yi [Harrisdale Senior High School]" userId="f9f029c9-d743-4d60-9f2c-e74bdec1ab07" providerId="ADAL" clId="{0EF038EF-0409-4D66-9DD3-7C41C3255176}" dt="2023-03-16T00:31:15.998" v="414"/>
          <ac:inkMkLst>
            <pc:docMk/>
            <pc:sldMk cId="2310438841" sldId="263"/>
            <ac:inkMk id="40" creationId="{31CC9463-9322-4C58-80C4-EA5A5A62F971}"/>
          </ac:inkMkLst>
        </pc:inkChg>
        <pc:inkChg chg="del mod">
          <ac:chgData name="TAN Mei Yi [Harrisdale Senior High School]" userId="f9f029c9-d743-4d60-9f2c-e74bdec1ab07" providerId="ADAL" clId="{0EF038EF-0409-4D66-9DD3-7C41C3255176}" dt="2023-03-16T00:31:15.999" v="417"/>
          <ac:inkMkLst>
            <pc:docMk/>
            <pc:sldMk cId="2310438841" sldId="263"/>
            <ac:inkMk id="41" creationId="{8939017D-756F-4CA5-8224-98CC011088FD}"/>
          </ac:inkMkLst>
        </pc:inkChg>
        <pc:inkChg chg="del">
          <ac:chgData name="TAN Mei Yi [Harrisdale Senior High School]" userId="f9f029c9-d743-4d60-9f2c-e74bdec1ab07" providerId="ADAL" clId="{0EF038EF-0409-4D66-9DD3-7C41C3255176}" dt="2023-03-16T00:31:15.998" v="413"/>
          <ac:inkMkLst>
            <pc:docMk/>
            <pc:sldMk cId="2310438841" sldId="263"/>
            <ac:inkMk id="42" creationId="{829FC2B2-F1CA-412B-B6CA-9D2F99455396}"/>
          </ac:inkMkLst>
        </pc:inkChg>
        <pc:inkChg chg="del mod">
          <ac:chgData name="TAN Mei Yi [Harrisdale Senior High School]" userId="f9f029c9-d743-4d60-9f2c-e74bdec1ab07" providerId="ADAL" clId="{0EF038EF-0409-4D66-9DD3-7C41C3255176}" dt="2023-03-16T00:31:16.002" v="426"/>
          <ac:inkMkLst>
            <pc:docMk/>
            <pc:sldMk cId="2310438841" sldId="263"/>
            <ac:inkMk id="43" creationId="{56EDFC1D-3ADA-4563-AE45-13632C527453}"/>
          </ac:inkMkLst>
        </pc:inkChg>
        <pc:inkChg chg="del mod">
          <ac:chgData name="TAN Mei Yi [Harrisdale Senior High School]" userId="f9f029c9-d743-4d60-9f2c-e74bdec1ab07" providerId="ADAL" clId="{0EF038EF-0409-4D66-9DD3-7C41C3255176}" dt="2023-03-16T00:31:15.999" v="418"/>
          <ac:inkMkLst>
            <pc:docMk/>
            <pc:sldMk cId="2310438841" sldId="263"/>
            <ac:inkMk id="44" creationId="{FCE9833F-D7DE-44B8-B259-4EED93E1F6D9}"/>
          </ac:inkMkLst>
        </pc:inkChg>
        <pc:inkChg chg="del">
          <ac:chgData name="TAN Mei Yi [Harrisdale Senior High School]" userId="f9f029c9-d743-4d60-9f2c-e74bdec1ab07" providerId="ADAL" clId="{0EF038EF-0409-4D66-9DD3-7C41C3255176}" dt="2023-03-16T00:31:16.001" v="420"/>
          <ac:inkMkLst>
            <pc:docMk/>
            <pc:sldMk cId="2310438841" sldId="263"/>
            <ac:inkMk id="45" creationId="{F03DF906-08E0-41B5-8520-3D7FC802464A}"/>
          </ac:inkMkLst>
        </pc:inkChg>
        <pc:inkChg chg="del">
          <ac:chgData name="TAN Mei Yi [Harrisdale Senior High School]" userId="f9f029c9-d743-4d60-9f2c-e74bdec1ab07" providerId="ADAL" clId="{0EF038EF-0409-4D66-9DD3-7C41C3255176}" dt="2023-03-16T00:31:15.996" v="410"/>
          <ac:inkMkLst>
            <pc:docMk/>
            <pc:sldMk cId="2310438841" sldId="263"/>
            <ac:inkMk id="47" creationId="{9007F66B-EE41-40DB-8424-DF008938FEE2}"/>
          </ac:inkMkLst>
        </pc:inkChg>
        <pc:inkChg chg="del mod">
          <ac:chgData name="TAN Mei Yi [Harrisdale Senior High School]" userId="f9f029c9-d743-4d60-9f2c-e74bdec1ab07" providerId="ADAL" clId="{0EF038EF-0409-4D66-9DD3-7C41C3255176}" dt="2023-03-16T00:31:16.001" v="422"/>
          <ac:inkMkLst>
            <pc:docMk/>
            <pc:sldMk cId="2310438841" sldId="263"/>
            <ac:inkMk id="48" creationId="{EEA980D2-DF73-4F71-BE1B-A2AF242EF6F3}"/>
          </ac:inkMkLst>
        </pc:inkChg>
        <pc:inkChg chg="del">
          <ac:chgData name="TAN Mei Yi [Harrisdale Senior High School]" userId="f9f029c9-d743-4d60-9f2c-e74bdec1ab07" providerId="ADAL" clId="{0EF038EF-0409-4D66-9DD3-7C41C3255176}" dt="2023-03-16T00:31:15.997" v="411"/>
          <ac:inkMkLst>
            <pc:docMk/>
            <pc:sldMk cId="2310438841" sldId="263"/>
            <ac:inkMk id="49" creationId="{0A0A3363-3379-4D91-8493-E533FA203E7A}"/>
          </ac:inkMkLst>
        </pc:inkChg>
        <pc:inkChg chg="del mod">
          <ac:chgData name="TAN Mei Yi [Harrisdale Senior High School]" userId="f9f029c9-d743-4d60-9f2c-e74bdec1ab07" providerId="ADAL" clId="{0EF038EF-0409-4D66-9DD3-7C41C3255176}" dt="2023-03-16T00:31:16.002" v="425"/>
          <ac:inkMkLst>
            <pc:docMk/>
            <pc:sldMk cId="2310438841" sldId="263"/>
            <ac:inkMk id="50" creationId="{563A9B54-5789-40DF-912E-9F4CB5FA6C16}"/>
          </ac:inkMkLst>
        </pc:inkChg>
        <pc:inkChg chg="del mod">
          <ac:chgData name="TAN Mei Yi [Harrisdale Senior High School]" userId="f9f029c9-d743-4d60-9f2c-e74bdec1ab07" providerId="ADAL" clId="{0EF038EF-0409-4D66-9DD3-7C41C3255176}" dt="2023-03-16T00:31:16.002" v="424"/>
          <ac:inkMkLst>
            <pc:docMk/>
            <pc:sldMk cId="2310438841" sldId="263"/>
            <ac:inkMk id="51" creationId="{C9E50F24-17D1-4C2A-92AE-0858B36260EB}"/>
          </ac:inkMkLst>
        </pc:inkChg>
        <pc:inkChg chg="del mod">
          <ac:chgData name="TAN Mei Yi [Harrisdale Senior High School]" userId="f9f029c9-d743-4d60-9f2c-e74bdec1ab07" providerId="ADAL" clId="{0EF038EF-0409-4D66-9DD3-7C41C3255176}" dt="2023-03-16T00:31:15.999" v="416"/>
          <ac:inkMkLst>
            <pc:docMk/>
            <pc:sldMk cId="2310438841" sldId="263"/>
            <ac:inkMk id="52" creationId="{829AC632-479D-4483-9DC9-752EBD7C91DE}"/>
          </ac:inkMkLst>
        </pc:inkChg>
        <pc:inkChg chg="del mod">
          <ac:chgData name="TAN Mei Yi [Harrisdale Senior High School]" userId="f9f029c9-d743-4d60-9f2c-e74bdec1ab07" providerId="ADAL" clId="{0EF038EF-0409-4D66-9DD3-7C41C3255176}" dt="2023-03-16T00:31:15.998" v="415"/>
          <ac:inkMkLst>
            <pc:docMk/>
            <pc:sldMk cId="2310438841" sldId="263"/>
            <ac:inkMk id="53" creationId="{C7A2C024-2370-4C7D-9950-2339B0EB5F48}"/>
          </ac:inkMkLst>
        </pc:inkChg>
        <pc:inkChg chg="del">
          <ac:chgData name="TAN Mei Yi [Harrisdale Senior High School]" userId="f9f029c9-d743-4d60-9f2c-e74bdec1ab07" providerId="ADAL" clId="{0EF038EF-0409-4D66-9DD3-7C41C3255176}" dt="2023-03-16T00:31:15.997" v="412"/>
          <ac:inkMkLst>
            <pc:docMk/>
            <pc:sldMk cId="2310438841" sldId="263"/>
            <ac:inkMk id="54" creationId="{7832C105-C1B1-42FA-9265-9B757DD252F0}"/>
          </ac:inkMkLst>
        </pc:inkChg>
        <pc:inkChg chg="del mod">
          <ac:chgData name="TAN Mei Yi [Harrisdale Senior High School]" userId="f9f029c9-d743-4d60-9f2c-e74bdec1ab07" providerId="ADAL" clId="{0EF038EF-0409-4D66-9DD3-7C41C3255176}" dt="2023-03-16T00:31:16.001" v="423"/>
          <ac:inkMkLst>
            <pc:docMk/>
            <pc:sldMk cId="2310438841" sldId="263"/>
            <ac:inkMk id="55" creationId="{AB6EF5A6-B1A2-4D9F-BC3B-4BDD98216F90}"/>
          </ac:inkMkLst>
        </pc:inkChg>
        <pc:inkChg chg="mod">
          <ac:chgData name="TAN Mei Yi [Harrisdale Senior High School]" userId="f9f029c9-d743-4d60-9f2c-e74bdec1ab07" providerId="ADAL" clId="{0EF038EF-0409-4D66-9DD3-7C41C3255176}" dt="2023-03-16T00:34:59.424" v="471" actId="164"/>
          <ac:inkMkLst>
            <pc:docMk/>
            <pc:sldMk cId="2310438841" sldId="263"/>
            <ac:inkMk id="113" creationId="{182C8ABD-7243-44E6-B7C1-566B0364B8AF}"/>
          </ac:inkMkLst>
        </pc:inkChg>
        <pc:inkChg chg="mod">
          <ac:chgData name="TAN Mei Yi [Harrisdale Senior High School]" userId="f9f029c9-d743-4d60-9f2c-e74bdec1ab07" providerId="ADAL" clId="{0EF038EF-0409-4D66-9DD3-7C41C3255176}" dt="2023-03-16T00:34:59.424" v="471" actId="164"/>
          <ac:inkMkLst>
            <pc:docMk/>
            <pc:sldMk cId="2310438841" sldId="263"/>
            <ac:inkMk id="119" creationId="{14616634-F7F2-4EA9-83F6-6EC785C2A92D}"/>
          </ac:inkMkLst>
        </pc:inkChg>
        <pc:inkChg chg="mod">
          <ac:chgData name="TAN Mei Yi [Harrisdale Senior High School]" userId="f9f029c9-d743-4d60-9f2c-e74bdec1ab07" providerId="ADAL" clId="{0EF038EF-0409-4D66-9DD3-7C41C3255176}" dt="2023-03-16T00:34:59.424" v="471" actId="164"/>
          <ac:inkMkLst>
            <pc:docMk/>
            <pc:sldMk cId="2310438841" sldId="263"/>
            <ac:inkMk id="120" creationId="{3BAB22F8-75C3-45B6-8151-A5336C803787}"/>
          </ac:inkMkLst>
        </pc:inkChg>
        <pc:inkChg chg="del">
          <ac:chgData name="TAN Mei Yi [Harrisdale Senior High School]" userId="f9f029c9-d743-4d60-9f2c-e74bdec1ab07" providerId="ADAL" clId="{0EF038EF-0409-4D66-9DD3-7C41C3255176}" dt="2023-03-16T01:53:37.482" v="647" actId="478"/>
          <ac:inkMkLst>
            <pc:docMk/>
            <pc:sldMk cId="2310438841" sldId="263"/>
            <ac:inkMk id="188" creationId="{40BE8CE0-2C7A-44F7-B0CF-EF2C0A8DC1EA}"/>
          </ac:inkMkLst>
        </pc:inkChg>
        <pc:inkChg chg="del">
          <ac:chgData name="TAN Mei Yi [Harrisdale Senior High School]" userId="f9f029c9-d743-4d60-9f2c-e74bdec1ab07" providerId="ADAL" clId="{0EF038EF-0409-4D66-9DD3-7C41C3255176}" dt="2023-03-16T01:53:37.482" v="647" actId="478"/>
          <ac:inkMkLst>
            <pc:docMk/>
            <pc:sldMk cId="2310438841" sldId="263"/>
            <ac:inkMk id="189" creationId="{51840A32-B66B-4045-9483-5819B36B20A2}"/>
          </ac:inkMkLst>
        </pc:inkChg>
        <pc:inkChg chg="del">
          <ac:chgData name="TAN Mei Yi [Harrisdale Senior High School]" userId="f9f029c9-d743-4d60-9f2c-e74bdec1ab07" providerId="ADAL" clId="{0EF038EF-0409-4D66-9DD3-7C41C3255176}" dt="2023-03-16T01:53:37.482" v="647" actId="478"/>
          <ac:inkMkLst>
            <pc:docMk/>
            <pc:sldMk cId="2310438841" sldId="263"/>
            <ac:inkMk id="192" creationId="{3028FCDB-E1B6-415C-B58F-84EFC800E9F4}"/>
          </ac:inkMkLst>
        </pc:inkChg>
        <pc:inkChg chg="del">
          <ac:chgData name="TAN Mei Yi [Harrisdale Senior High School]" userId="f9f029c9-d743-4d60-9f2c-e74bdec1ab07" providerId="ADAL" clId="{0EF038EF-0409-4D66-9DD3-7C41C3255176}" dt="2023-03-16T01:53:37.482" v="647" actId="478"/>
          <ac:inkMkLst>
            <pc:docMk/>
            <pc:sldMk cId="2310438841" sldId="263"/>
            <ac:inkMk id="193" creationId="{9E43A7C0-D842-4863-983C-87FC41B2E08F}"/>
          </ac:inkMkLst>
        </pc:inkChg>
        <pc:inkChg chg="del">
          <ac:chgData name="TAN Mei Yi [Harrisdale Senior High School]" userId="f9f029c9-d743-4d60-9f2c-e74bdec1ab07" providerId="ADAL" clId="{0EF038EF-0409-4D66-9DD3-7C41C3255176}" dt="2023-03-16T01:53:37.482" v="647" actId="478"/>
          <ac:inkMkLst>
            <pc:docMk/>
            <pc:sldMk cId="2310438841" sldId="263"/>
            <ac:inkMk id="197" creationId="{0446C67B-892C-4852-A55C-C9F3447E7951}"/>
          </ac:inkMkLst>
        </pc:inkChg>
        <pc:inkChg chg="del">
          <ac:chgData name="TAN Mei Yi [Harrisdale Senior High School]" userId="f9f029c9-d743-4d60-9f2c-e74bdec1ab07" providerId="ADAL" clId="{0EF038EF-0409-4D66-9DD3-7C41C3255176}" dt="2023-03-16T01:53:37.482" v="647" actId="478"/>
          <ac:inkMkLst>
            <pc:docMk/>
            <pc:sldMk cId="2310438841" sldId="263"/>
            <ac:inkMk id="199" creationId="{0641002C-72EC-4757-AC0B-E718F7A19F4A}"/>
          </ac:inkMkLst>
        </pc:inkChg>
        <pc:inkChg chg="del">
          <ac:chgData name="TAN Mei Yi [Harrisdale Senior High School]" userId="f9f029c9-d743-4d60-9f2c-e74bdec1ab07" providerId="ADAL" clId="{0EF038EF-0409-4D66-9DD3-7C41C3255176}" dt="2023-03-16T01:53:37.482" v="647" actId="478"/>
          <ac:inkMkLst>
            <pc:docMk/>
            <pc:sldMk cId="2310438841" sldId="263"/>
            <ac:inkMk id="206" creationId="{81F207BA-6FE8-4D9F-BC9E-7D4BCC2C9E35}"/>
          </ac:inkMkLst>
        </pc:inkChg>
        <pc:inkChg chg="del">
          <ac:chgData name="TAN Mei Yi [Harrisdale Senior High School]" userId="f9f029c9-d743-4d60-9f2c-e74bdec1ab07" providerId="ADAL" clId="{0EF038EF-0409-4D66-9DD3-7C41C3255176}" dt="2023-03-16T01:53:37.482" v="647" actId="478"/>
          <ac:inkMkLst>
            <pc:docMk/>
            <pc:sldMk cId="2310438841" sldId="263"/>
            <ac:inkMk id="208" creationId="{EBCA5417-B4DB-4278-8A2E-9F2C8C895A9D}"/>
          </ac:inkMkLst>
        </pc:inkChg>
        <pc:inkChg chg="mod topLvl">
          <ac:chgData name="TAN Mei Yi [Harrisdale Senior High School]" userId="f9f029c9-d743-4d60-9f2c-e74bdec1ab07" providerId="ADAL" clId="{0EF038EF-0409-4D66-9DD3-7C41C3255176}" dt="2023-03-16T01:55:10.345" v="722" actId="164"/>
          <ac:inkMkLst>
            <pc:docMk/>
            <pc:sldMk cId="2310438841" sldId="263"/>
            <ac:inkMk id="253" creationId="{519D2857-1F9F-46FF-BB6D-BF1E7F36A5A4}"/>
          </ac:inkMkLst>
        </pc:inkChg>
        <pc:inkChg chg="mod topLvl">
          <ac:chgData name="TAN Mei Yi [Harrisdale Senior High School]" userId="f9f029c9-d743-4d60-9f2c-e74bdec1ab07" providerId="ADAL" clId="{0EF038EF-0409-4D66-9DD3-7C41C3255176}" dt="2023-03-16T01:55:10.345" v="722" actId="164"/>
          <ac:inkMkLst>
            <pc:docMk/>
            <pc:sldMk cId="2310438841" sldId="263"/>
            <ac:inkMk id="254" creationId="{B2FD7604-1009-4126-AF24-21FA4850648E}"/>
          </ac:inkMkLst>
        </pc:inkChg>
        <pc:inkChg chg="mod topLvl">
          <ac:chgData name="TAN Mei Yi [Harrisdale Senior High School]" userId="f9f029c9-d743-4d60-9f2c-e74bdec1ab07" providerId="ADAL" clId="{0EF038EF-0409-4D66-9DD3-7C41C3255176}" dt="2023-03-16T01:54:31.933" v="713" actId="164"/>
          <ac:inkMkLst>
            <pc:docMk/>
            <pc:sldMk cId="2310438841" sldId="263"/>
            <ac:inkMk id="256" creationId="{8420AE4B-EC28-4828-8904-D1EB135AFC2A}"/>
          </ac:inkMkLst>
        </pc:inkChg>
        <pc:inkChg chg="mod topLvl">
          <ac:chgData name="TAN Mei Yi [Harrisdale Senior High School]" userId="f9f029c9-d743-4d60-9f2c-e74bdec1ab07" providerId="ADAL" clId="{0EF038EF-0409-4D66-9DD3-7C41C3255176}" dt="2023-03-16T01:54:31.933" v="713" actId="164"/>
          <ac:inkMkLst>
            <pc:docMk/>
            <pc:sldMk cId="2310438841" sldId="263"/>
            <ac:inkMk id="257" creationId="{4A64828C-25F9-40D3-8741-4B6034D9F6EF}"/>
          </ac:inkMkLst>
        </pc:inkChg>
        <pc:inkChg chg="mod topLvl">
          <ac:chgData name="TAN Mei Yi [Harrisdale Senior High School]" userId="f9f029c9-d743-4d60-9f2c-e74bdec1ab07" providerId="ADAL" clId="{0EF038EF-0409-4D66-9DD3-7C41C3255176}" dt="2023-03-16T01:54:31.933" v="713" actId="164"/>
          <ac:inkMkLst>
            <pc:docMk/>
            <pc:sldMk cId="2310438841" sldId="263"/>
            <ac:inkMk id="258" creationId="{4049EF4E-E69B-42D6-87BA-88D98C3F4866}"/>
          </ac:inkMkLst>
        </pc:inkChg>
        <pc:inkChg chg="mod topLvl">
          <ac:chgData name="TAN Mei Yi [Harrisdale Senior High School]" userId="f9f029c9-d743-4d60-9f2c-e74bdec1ab07" providerId="ADAL" clId="{0EF038EF-0409-4D66-9DD3-7C41C3255176}" dt="2023-03-16T01:54:31.933" v="713" actId="164"/>
          <ac:inkMkLst>
            <pc:docMk/>
            <pc:sldMk cId="2310438841" sldId="263"/>
            <ac:inkMk id="278" creationId="{5EF7C84D-12F7-48E6-AAAE-479C8FE15398}"/>
          </ac:inkMkLst>
        </pc:inkChg>
        <pc:inkChg chg="mod topLvl">
          <ac:chgData name="TAN Mei Yi [Harrisdale Senior High School]" userId="f9f029c9-d743-4d60-9f2c-e74bdec1ab07" providerId="ADAL" clId="{0EF038EF-0409-4D66-9DD3-7C41C3255176}" dt="2023-03-16T01:54:31.933" v="713" actId="164"/>
          <ac:inkMkLst>
            <pc:docMk/>
            <pc:sldMk cId="2310438841" sldId="263"/>
            <ac:inkMk id="279" creationId="{BE4ECB52-C4EF-464E-8973-1B448D81700D}"/>
          </ac:inkMkLst>
        </pc:inkChg>
        <pc:inkChg chg="mod topLvl">
          <ac:chgData name="TAN Mei Yi [Harrisdale Senior High School]" userId="f9f029c9-d743-4d60-9f2c-e74bdec1ab07" providerId="ADAL" clId="{0EF038EF-0409-4D66-9DD3-7C41C3255176}" dt="2023-03-16T01:54:31.933" v="713" actId="164"/>
          <ac:inkMkLst>
            <pc:docMk/>
            <pc:sldMk cId="2310438841" sldId="263"/>
            <ac:inkMk id="280" creationId="{26A90C3D-C6AA-4584-8711-E9CC2E68A6FC}"/>
          </ac:inkMkLst>
        </pc:inkChg>
        <pc:inkChg chg="mod topLvl">
          <ac:chgData name="TAN Mei Yi [Harrisdale Senior High School]" userId="f9f029c9-d743-4d60-9f2c-e74bdec1ab07" providerId="ADAL" clId="{0EF038EF-0409-4D66-9DD3-7C41C3255176}" dt="2023-03-16T01:54:31.933" v="713" actId="164"/>
          <ac:inkMkLst>
            <pc:docMk/>
            <pc:sldMk cId="2310438841" sldId="263"/>
            <ac:inkMk id="281" creationId="{A64FB7C3-347A-491F-BBE9-0DDAE83FF7B9}"/>
          </ac:inkMkLst>
        </pc:inkChg>
        <pc:inkChg chg="mod topLvl">
          <ac:chgData name="TAN Mei Yi [Harrisdale Senior High School]" userId="f9f029c9-d743-4d60-9f2c-e74bdec1ab07" providerId="ADAL" clId="{0EF038EF-0409-4D66-9DD3-7C41C3255176}" dt="2023-03-16T01:54:31.933" v="713" actId="164"/>
          <ac:inkMkLst>
            <pc:docMk/>
            <pc:sldMk cId="2310438841" sldId="263"/>
            <ac:inkMk id="282" creationId="{0C4EEC85-EE71-437B-9AEA-3C948D8B49EA}"/>
          </ac:inkMkLst>
        </pc:inkChg>
        <pc:inkChg chg="mod topLvl">
          <ac:chgData name="TAN Mei Yi [Harrisdale Senior High School]" userId="f9f029c9-d743-4d60-9f2c-e74bdec1ab07" providerId="ADAL" clId="{0EF038EF-0409-4D66-9DD3-7C41C3255176}" dt="2023-03-16T01:54:31.933" v="713" actId="164"/>
          <ac:inkMkLst>
            <pc:docMk/>
            <pc:sldMk cId="2310438841" sldId="263"/>
            <ac:inkMk id="283" creationId="{6F9CA152-14DF-40B4-B04E-E6BF78779AC2}"/>
          </ac:inkMkLst>
        </pc:inkChg>
        <pc:inkChg chg="mod topLvl">
          <ac:chgData name="TAN Mei Yi [Harrisdale Senior High School]" userId="f9f029c9-d743-4d60-9f2c-e74bdec1ab07" providerId="ADAL" clId="{0EF038EF-0409-4D66-9DD3-7C41C3255176}" dt="2023-03-16T01:54:31.933" v="713" actId="164"/>
          <ac:inkMkLst>
            <pc:docMk/>
            <pc:sldMk cId="2310438841" sldId="263"/>
            <ac:inkMk id="284" creationId="{9E87F7ED-1EE2-4F33-A20E-AC4A9DD2FB27}"/>
          </ac:inkMkLst>
        </pc:inkChg>
        <pc:inkChg chg="mod topLvl">
          <ac:chgData name="TAN Mei Yi [Harrisdale Senior High School]" userId="f9f029c9-d743-4d60-9f2c-e74bdec1ab07" providerId="ADAL" clId="{0EF038EF-0409-4D66-9DD3-7C41C3255176}" dt="2023-03-16T01:54:31.933" v="713" actId="164"/>
          <ac:inkMkLst>
            <pc:docMk/>
            <pc:sldMk cId="2310438841" sldId="263"/>
            <ac:inkMk id="285" creationId="{1994E2A4-AD60-4B66-9408-6B425A994731}"/>
          </ac:inkMkLst>
        </pc:inkChg>
        <pc:inkChg chg="mod topLvl">
          <ac:chgData name="TAN Mei Yi [Harrisdale Senior High School]" userId="f9f029c9-d743-4d60-9f2c-e74bdec1ab07" providerId="ADAL" clId="{0EF038EF-0409-4D66-9DD3-7C41C3255176}" dt="2023-03-16T01:54:31.933" v="713" actId="164"/>
          <ac:inkMkLst>
            <pc:docMk/>
            <pc:sldMk cId="2310438841" sldId="263"/>
            <ac:inkMk id="286" creationId="{D9FFABB7-0B90-40DC-92C4-BD57A5FAA894}"/>
          </ac:inkMkLst>
        </pc:inkChg>
        <pc:inkChg chg="mod topLvl">
          <ac:chgData name="TAN Mei Yi [Harrisdale Senior High School]" userId="f9f029c9-d743-4d60-9f2c-e74bdec1ab07" providerId="ADAL" clId="{0EF038EF-0409-4D66-9DD3-7C41C3255176}" dt="2023-03-16T01:54:31.933" v="713" actId="164"/>
          <ac:inkMkLst>
            <pc:docMk/>
            <pc:sldMk cId="2310438841" sldId="263"/>
            <ac:inkMk id="287" creationId="{D71BC0DF-3651-4B62-BE4D-1BA6DCECEEB7}"/>
          </ac:inkMkLst>
        </pc:inkChg>
        <pc:inkChg chg="mod topLvl">
          <ac:chgData name="TAN Mei Yi [Harrisdale Senior High School]" userId="f9f029c9-d743-4d60-9f2c-e74bdec1ab07" providerId="ADAL" clId="{0EF038EF-0409-4D66-9DD3-7C41C3255176}" dt="2023-03-16T01:54:31.933" v="713" actId="164"/>
          <ac:inkMkLst>
            <pc:docMk/>
            <pc:sldMk cId="2310438841" sldId="263"/>
            <ac:inkMk id="288" creationId="{C06876E5-2EFD-4745-8DD8-D28168D48DAE}"/>
          </ac:inkMkLst>
        </pc:inkChg>
        <pc:inkChg chg="mod topLvl">
          <ac:chgData name="TAN Mei Yi [Harrisdale Senior High School]" userId="f9f029c9-d743-4d60-9f2c-e74bdec1ab07" providerId="ADAL" clId="{0EF038EF-0409-4D66-9DD3-7C41C3255176}" dt="2023-03-16T01:54:31.933" v="713" actId="164"/>
          <ac:inkMkLst>
            <pc:docMk/>
            <pc:sldMk cId="2310438841" sldId="263"/>
            <ac:inkMk id="290" creationId="{CAFC5C20-EF9B-494C-A7CD-7C9BE868E2D4}"/>
          </ac:inkMkLst>
        </pc:inkChg>
        <pc:inkChg chg="mod topLvl">
          <ac:chgData name="TAN Mei Yi [Harrisdale Senior High School]" userId="f9f029c9-d743-4d60-9f2c-e74bdec1ab07" providerId="ADAL" clId="{0EF038EF-0409-4D66-9DD3-7C41C3255176}" dt="2023-03-16T01:54:31.933" v="713" actId="164"/>
          <ac:inkMkLst>
            <pc:docMk/>
            <pc:sldMk cId="2310438841" sldId="263"/>
            <ac:inkMk id="291" creationId="{C6A8CCBE-2C80-43AA-AF8F-B88A01BDC7AC}"/>
          </ac:inkMkLst>
        </pc:inkChg>
        <pc:inkChg chg="del">
          <ac:chgData name="TAN Mei Yi [Harrisdale Senior High School]" userId="f9f029c9-d743-4d60-9f2c-e74bdec1ab07" providerId="ADAL" clId="{0EF038EF-0409-4D66-9DD3-7C41C3255176}" dt="2023-03-16T01:57:03.661" v="781" actId="478"/>
          <ac:inkMkLst>
            <pc:docMk/>
            <pc:sldMk cId="2310438841" sldId="263"/>
            <ac:inkMk id="337" creationId="{912D91BF-4CE1-4B80-B373-5EEB2A845512}"/>
          </ac:inkMkLst>
        </pc:inkChg>
      </pc:sldChg>
      <pc:sldChg chg="del">
        <pc:chgData name="TAN Mei Yi [Harrisdale Senior High School]" userId="f9f029c9-d743-4d60-9f2c-e74bdec1ab07" providerId="ADAL" clId="{0EF038EF-0409-4D66-9DD3-7C41C3255176}" dt="2023-03-16T00:11:03.756" v="283" actId="47"/>
        <pc:sldMkLst>
          <pc:docMk/>
          <pc:sldMk cId="3956995671" sldId="264"/>
        </pc:sldMkLst>
      </pc:sldChg>
      <pc:sldChg chg="addSp delSp modSp add del mod">
        <pc:chgData name="TAN Mei Yi [Harrisdale Senior High School]" userId="f9f029c9-d743-4d60-9f2c-e74bdec1ab07" providerId="ADAL" clId="{0EF038EF-0409-4D66-9DD3-7C41C3255176}" dt="2023-03-16T02:03:45.680" v="1057" actId="47"/>
        <pc:sldMkLst>
          <pc:docMk/>
          <pc:sldMk cId="3086715631" sldId="265"/>
        </pc:sldMkLst>
        <pc:spChg chg="add mod">
          <ac:chgData name="TAN Mei Yi [Harrisdale Senior High School]" userId="f9f029c9-d743-4d60-9f2c-e74bdec1ab07" providerId="ADAL" clId="{0EF038EF-0409-4D66-9DD3-7C41C3255176}" dt="2023-03-16T00:11:11.856" v="285"/>
          <ac:spMkLst>
            <pc:docMk/>
            <pc:sldMk cId="3086715631" sldId="265"/>
            <ac:spMk id="3" creationId="{FF55777D-7F8A-28C1-CF6C-FCD804BE610F}"/>
          </ac:spMkLst>
        </pc:spChg>
        <pc:spChg chg="del">
          <ac:chgData name="TAN Mei Yi [Harrisdale Senior High School]" userId="f9f029c9-d743-4d60-9f2c-e74bdec1ab07" providerId="ADAL" clId="{0EF038EF-0409-4D66-9DD3-7C41C3255176}" dt="2023-03-16T00:11:11.457" v="284" actId="478"/>
          <ac:spMkLst>
            <pc:docMk/>
            <pc:sldMk cId="3086715631" sldId="265"/>
            <ac:spMk id="4" creationId="{D38FC9CE-25E9-4A35-B1FE-D3EF895F0A64}"/>
          </ac:spMkLst>
        </pc:spChg>
      </pc:sldChg>
      <pc:sldChg chg="addSp delSp modSp add mod modAnim">
        <pc:chgData name="TAN Mei Yi [Harrisdale Senior High School]" userId="f9f029c9-d743-4d60-9f2c-e74bdec1ab07" providerId="ADAL" clId="{0EF038EF-0409-4D66-9DD3-7C41C3255176}" dt="2023-03-16T02:03:38.419" v="1056" actId="1076"/>
        <pc:sldMkLst>
          <pc:docMk/>
          <pc:sldMk cId="3191848351" sldId="267"/>
        </pc:sldMkLst>
        <pc:spChg chg="add mod">
          <ac:chgData name="TAN Mei Yi [Harrisdale Senior High School]" userId="f9f029c9-d743-4d60-9f2c-e74bdec1ab07" providerId="ADAL" clId="{0EF038EF-0409-4D66-9DD3-7C41C3255176}" dt="2023-03-16T00:11:17.139" v="287"/>
          <ac:spMkLst>
            <pc:docMk/>
            <pc:sldMk cId="3191848351" sldId="267"/>
            <ac:spMk id="2" creationId="{68B88AC1-26F2-4C64-E895-7710DE02D098}"/>
          </ac:spMkLst>
        </pc:spChg>
        <pc:spChg chg="add mod">
          <ac:chgData name="TAN Mei Yi [Harrisdale Senior High School]" userId="f9f029c9-d743-4d60-9f2c-e74bdec1ab07" providerId="ADAL" clId="{0EF038EF-0409-4D66-9DD3-7C41C3255176}" dt="2023-03-16T02:00:06.186" v="888" actId="1076"/>
          <ac:spMkLst>
            <pc:docMk/>
            <pc:sldMk cId="3191848351" sldId="267"/>
            <ac:spMk id="3" creationId="{4B0B149D-1B77-1CC0-6F0B-F52A0BFDC24A}"/>
          </ac:spMkLst>
        </pc:spChg>
        <pc:spChg chg="del">
          <ac:chgData name="TAN Mei Yi [Harrisdale Senior High School]" userId="f9f029c9-d743-4d60-9f2c-e74bdec1ab07" providerId="ADAL" clId="{0EF038EF-0409-4D66-9DD3-7C41C3255176}" dt="2023-03-16T00:11:16.700" v="286" actId="478"/>
          <ac:spMkLst>
            <pc:docMk/>
            <pc:sldMk cId="3191848351" sldId="267"/>
            <ac:spMk id="4" creationId="{C5E8D223-2281-44F8-888F-D57C0D649343}"/>
          </ac:spMkLst>
        </pc:spChg>
        <pc:spChg chg="add mod">
          <ac:chgData name="TAN Mei Yi [Harrisdale Senior High School]" userId="f9f029c9-d743-4d60-9f2c-e74bdec1ab07" providerId="ADAL" clId="{0EF038EF-0409-4D66-9DD3-7C41C3255176}" dt="2023-03-16T02:00:06.186" v="888" actId="1076"/>
          <ac:spMkLst>
            <pc:docMk/>
            <pc:sldMk cId="3191848351" sldId="267"/>
            <ac:spMk id="6" creationId="{46364AE7-46A0-E3BC-7322-4E0B72E8C96D}"/>
          </ac:spMkLst>
        </pc:spChg>
        <pc:spChg chg="add mod">
          <ac:chgData name="TAN Mei Yi [Harrisdale Senior High School]" userId="f9f029c9-d743-4d60-9f2c-e74bdec1ab07" providerId="ADAL" clId="{0EF038EF-0409-4D66-9DD3-7C41C3255176}" dt="2023-03-16T02:00:16.675" v="891" actId="1076"/>
          <ac:spMkLst>
            <pc:docMk/>
            <pc:sldMk cId="3191848351" sldId="267"/>
            <ac:spMk id="7" creationId="{E0F66834-3A29-04BC-486A-4AADC019BB37}"/>
          </ac:spMkLst>
        </pc:spChg>
        <pc:spChg chg="add mod">
          <ac:chgData name="TAN Mei Yi [Harrisdale Senior High School]" userId="f9f029c9-d743-4d60-9f2c-e74bdec1ab07" providerId="ADAL" clId="{0EF038EF-0409-4D66-9DD3-7C41C3255176}" dt="2023-03-16T02:00:09.558" v="889" actId="1076"/>
          <ac:spMkLst>
            <pc:docMk/>
            <pc:sldMk cId="3191848351" sldId="267"/>
            <ac:spMk id="8" creationId="{691913A1-93C1-F0CF-F431-002E1519E6B0}"/>
          </ac:spMkLst>
        </pc:spChg>
        <pc:spChg chg="add mod">
          <ac:chgData name="TAN Mei Yi [Harrisdale Senior High School]" userId="f9f029c9-d743-4d60-9f2c-e74bdec1ab07" providerId="ADAL" clId="{0EF038EF-0409-4D66-9DD3-7C41C3255176}" dt="2023-03-16T02:00:12.817" v="890" actId="1076"/>
          <ac:spMkLst>
            <pc:docMk/>
            <pc:sldMk cId="3191848351" sldId="267"/>
            <ac:spMk id="9" creationId="{E5B1FA9A-9F43-737F-CEEA-51262A901DDE}"/>
          </ac:spMkLst>
        </pc:spChg>
        <pc:spChg chg="add mod">
          <ac:chgData name="TAN Mei Yi [Harrisdale Senior High School]" userId="f9f029c9-d743-4d60-9f2c-e74bdec1ab07" providerId="ADAL" clId="{0EF038EF-0409-4D66-9DD3-7C41C3255176}" dt="2023-03-16T02:00:26.478" v="895" actId="20577"/>
          <ac:spMkLst>
            <pc:docMk/>
            <pc:sldMk cId="3191848351" sldId="267"/>
            <ac:spMk id="10" creationId="{55784C92-9FA0-F974-409B-9C1856DDBEBF}"/>
          </ac:spMkLst>
        </pc:spChg>
        <pc:spChg chg="add mod">
          <ac:chgData name="TAN Mei Yi [Harrisdale Senior High School]" userId="f9f029c9-d743-4d60-9f2c-e74bdec1ab07" providerId="ADAL" clId="{0EF038EF-0409-4D66-9DD3-7C41C3255176}" dt="2023-03-16T02:03:38.419" v="1056" actId="1076"/>
          <ac:spMkLst>
            <pc:docMk/>
            <pc:sldMk cId="3191848351" sldId="267"/>
            <ac:spMk id="11" creationId="{8100B15A-CA1A-AD6B-6FF9-37B29802BD1E}"/>
          </ac:spMkLst>
        </pc:spChg>
        <pc:spChg chg="add mod">
          <ac:chgData name="TAN Mei Yi [Harrisdale Senior High School]" userId="f9f029c9-d743-4d60-9f2c-e74bdec1ab07" providerId="ADAL" clId="{0EF038EF-0409-4D66-9DD3-7C41C3255176}" dt="2023-03-16T02:02:20.066" v="993" actId="1076"/>
          <ac:spMkLst>
            <pc:docMk/>
            <pc:sldMk cId="3191848351" sldId="267"/>
            <ac:spMk id="12" creationId="{C26282BE-A326-CCA5-1A90-E4F3E9B525E1}"/>
          </ac:spMkLst>
        </pc:spChg>
        <pc:spChg chg="add mod">
          <ac:chgData name="TAN Mei Yi [Harrisdale Senior High School]" userId="f9f029c9-d743-4d60-9f2c-e74bdec1ab07" providerId="ADAL" clId="{0EF038EF-0409-4D66-9DD3-7C41C3255176}" dt="2023-03-16T02:02:20.066" v="993" actId="1076"/>
          <ac:spMkLst>
            <pc:docMk/>
            <pc:sldMk cId="3191848351" sldId="267"/>
            <ac:spMk id="13" creationId="{BE06B7D9-F31A-45CC-E6F3-E8C63248ADE3}"/>
          </ac:spMkLst>
        </pc:spChg>
        <pc:spChg chg="add mod">
          <ac:chgData name="TAN Mei Yi [Harrisdale Senior High School]" userId="f9f029c9-d743-4d60-9f2c-e74bdec1ab07" providerId="ADAL" clId="{0EF038EF-0409-4D66-9DD3-7C41C3255176}" dt="2023-03-16T02:02:23.817" v="994" actId="1076"/>
          <ac:spMkLst>
            <pc:docMk/>
            <pc:sldMk cId="3191848351" sldId="267"/>
            <ac:spMk id="14" creationId="{3117D020-8E1F-0335-69F9-DF3F026A2868}"/>
          </ac:spMkLst>
        </pc:spChg>
        <pc:spChg chg="add mod">
          <ac:chgData name="TAN Mei Yi [Harrisdale Senior High School]" userId="f9f029c9-d743-4d60-9f2c-e74bdec1ab07" providerId="ADAL" clId="{0EF038EF-0409-4D66-9DD3-7C41C3255176}" dt="2023-03-16T02:02:27.785" v="995" actId="1076"/>
          <ac:spMkLst>
            <pc:docMk/>
            <pc:sldMk cId="3191848351" sldId="267"/>
            <ac:spMk id="15" creationId="{3A28B382-6B75-88F6-9D4F-EAB6C1045334}"/>
          </ac:spMkLst>
        </pc:spChg>
        <pc:spChg chg="add mod">
          <ac:chgData name="TAN Mei Yi [Harrisdale Senior High School]" userId="f9f029c9-d743-4d60-9f2c-e74bdec1ab07" providerId="ADAL" clId="{0EF038EF-0409-4D66-9DD3-7C41C3255176}" dt="2023-03-16T02:02:45.071" v="1008" actId="1076"/>
          <ac:spMkLst>
            <pc:docMk/>
            <pc:sldMk cId="3191848351" sldId="267"/>
            <ac:spMk id="16" creationId="{DCFE15B5-912E-362E-36EE-8F21A147F518}"/>
          </ac:spMkLst>
        </pc:spChg>
        <pc:spChg chg="add mod">
          <ac:chgData name="TAN Mei Yi [Harrisdale Senior High School]" userId="f9f029c9-d743-4d60-9f2c-e74bdec1ab07" providerId="ADAL" clId="{0EF038EF-0409-4D66-9DD3-7C41C3255176}" dt="2023-03-16T02:03:00.009" v="1023" actId="6549"/>
          <ac:spMkLst>
            <pc:docMk/>
            <pc:sldMk cId="3191848351" sldId="267"/>
            <ac:spMk id="17" creationId="{467A03C6-1335-CCBE-24FF-213A5130C906}"/>
          </ac:spMkLst>
        </pc:spChg>
        <pc:spChg chg="add mod">
          <ac:chgData name="TAN Mei Yi [Harrisdale Senior High School]" userId="f9f029c9-d743-4d60-9f2c-e74bdec1ab07" providerId="ADAL" clId="{0EF038EF-0409-4D66-9DD3-7C41C3255176}" dt="2023-03-16T02:03:08.101" v="1027" actId="20577"/>
          <ac:spMkLst>
            <pc:docMk/>
            <pc:sldMk cId="3191848351" sldId="267"/>
            <ac:spMk id="18" creationId="{8C4ABB62-54AC-730F-9533-6C98D8C220A6}"/>
          </ac:spMkLst>
        </pc:spChg>
        <pc:spChg chg="add mod">
          <ac:chgData name="TAN Mei Yi [Harrisdale Senior High School]" userId="f9f029c9-d743-4d60-9f2c-e74bdec1ab07" providerId="ADAL" clId="{0EF038EF-0409-4D66-9DD3-7C41C3255176}" dt="2023-03-16T02:03:12.022" v="1028"/>
          <ac:spMkLst>
            <pc:docMk/>
            <pc:sldMk cId="3191848351" sldId="267"/>
            <ac:spMk id="19" creationId="{410967D3-E479-122C-4BD2-F93C16DAE2C6}"/>
          </ac:spMkLst>
        </pc:spChg>
      </pc:sldChg>
      <pc:sldChg chg="del">
        <pc:chgData name="TAN Mei Yi [Harrisdale Senior High School]" userId="f9f029c9-d743-4d60-9f2c-e74bdec1ab07" providerId="ADAL" clId="{0EF038EF-0409-4D66-9DD3-7C41C3255176}" dt="2023-03-16T00:11:03.756" v="283" actId="47"/>
        <pc:sldMkLst>
          <pc:docMk/>
          <pc:sldMk cId="766026793" sldId="268"/>
        </pc:sldMkLst>
      </pc:sldChg>
      <pc:sldChg chg="del">
        <pc:chgData name="TAN Mei Yi [Harrisdale Senior High School]" userId="f9f029c9-d743-4d60-9f2c-e74bdec1ab07" providerId="ADAL" clId="{0EF038EF-0409-4D66-9DD3-7C41C3255176}" dt="2023-03-16T00:11:03.756" v="283" actId="47"/>
        <pc:sldMkLst>
          <pc:docMk/>
          <pc:sldMk cId="1508791986" sldId="269"/>
        </pc:sldMkLst>
      </pc:sldChg>
      <pc:sldChg chg="del">
        <pc:chgData name="TAN Mei Yi [Harrisdale Senior High School]" userId="f9f029c9-d743-4d60-9f2c-e74bdec1ab07" providerId="ADAL" clId="{0EF038EF-0409-4D66-9DD3-7C41C3255176}" dt="2023-03-16T00:11:03.756" v="283" actId="47"/>
        <pc:sldMkLst>
          <pc:docMk/>
          <pc:sldMk cId="3625978006" sldId="270"/>
        </pc:sldMkLst>
      </pc:sldChg>
      <pc:sldChg chg="del">
        <pc:chgData name="TAN Mei Yi [Harrisdale Senior High School]" userId="f9f029c9-d743-4d60-9f2c-e74bdec1ab07" providerId="ADAL" clId="{0EF038EF-0409-4D66-9DD3-7C41C3255176}" dt="2023-03-16T00:11:03.756" v="283" actId="47"/>
        <pc:sldMkLst>
          <pc:docMk/>
          <pc:sldMk cId="548244521" sldId="271"/>
        </pc:sldMkLst>
      </pc:sldChg>
      <pc:sldChg chg="del">
        <pc:chgData name="TAN Mei Yi [Harrisdale Senior High School]" userId="f9f029c9-d743-4d60-9f2c-e74bdec1ab07" providerId="ADAL" clId="{0EF038EF-0409-4D66-9DD3-7C41C3255176}" dt="2023-03-16T00:11:03.756" v="283" actId="47"/>
        <pc:sldMkLst>
          <pc:docMk/>
          <pc:sldMk cId="2495716913" sldId="276"/>
        </pc:sldMkLst>
      </pc:sldChg>
      <pc:sldChg chg="del">
        <pc:chgData name="TAN Mei Yi [Harrisdale Senior High School]" userId="f9f029c9-d743-4d60-9f2c-e74bdec1ab07" providerId="ADAL" clId="{0EF038EF-0409-4D66-9DD3-7C41C3255176}" dt="2023-03-16T00:11:03.756" v="283" actId="47"/>
        <pc:sldMkLst>
          <pc:docMk/>
          <pc:sldMk cId="2924914058" sldId="277"/>
        </pc:sldMkLst>
      </pc:sldChg>
      <pc:sldChg chg="addSp delSp modSp add mod">
        <pc:chgData name="TAN Mei Yi [Harrisdale Senior High School]" userId="f9f029c9-d743-4d60-9f2c-e74bdec1ab07" providerId="ADAL" clId="{0EF038EF-0409-4D66-9DD3-7C41C3255176}" dt="2023-03-16T00:12:26.501" v="297"/>
        <pc:sldMkLst>
          <pc:docMk/>
          <pc:sldMk cId="3059169463" sldId="278"/>
        </pc:sldMkLst>
        <pc:spChg chg="del">
          <ac:chgData name="TAN Mei Yi [Harrisdale Senior High School]" userId="f9f029c9-d743-4d60-9f2c-e74bdec1ab07" providerId="ADAL" clId="{0EF038EF-0409-4D66-9DD3-7C41C3255176}" dt="2023-03-16T00:12:26.168" v="296" actId="478"/>
          <ac:spMkLst>
            <pc:docMk/>
            <pc:sldMk cId="3059169463" sldId="278"/>
            <ac:spMk id="4" creationId="{89D82520-5C4B-4FED-831C-105560102665}"/>
          </ac:spMkLst>
        </pc:spChg>
        <pc:spChg chg="add mod">
          <ac:chgData name="TAN Mei Yi [Harrisdale Senior High School]" userId="f9f029c9-d743-4d60-9f2c-e74bdec1ab07" providerId="ADAL" clId="{0EF038EF-0409-4D66-9DD3-7C41C3255176}" dt="2023-03-16T00:12:26.501" v="297"/>
          <ac:spMkLst>
            <pc:docMk/>
            <pc:sldMk cId="3059169463" sldId="278"/>
            <ac:spMk id="5" creationId="{27ED0820-47A3-144B-C627-F85BBD638ACD}"/>
          </ac:spMkLst>
        </pc:spChg>
      </pc:sldChg>
      <pc:sldChg chg="addSp delSp modSp add mod">
        <pc:chgData name="TAN Mei Yi [Harrisdale Senior High School]" userId="f9f029c9-d743-4d60-9f2c-e74bdec1ab07" providerId="ADAL" clId="{0EF038EF-0409-4D66-9DD3-7C41C3255176}" dt="2023-03-16T00:12:19.802" v="295"/>
        <pc:sldMkLst>
          <pc:docMk/>
          <pc:sldMk cId="2992791712" sldId="279"/>
        </pc:sldMkLst>
        <pc:spChg chg="add mod">
          <ac:chgData name="TAN Mei Yi [Harrisdale Senior High School]" userId="f9f029c9-d743-4d60-9f2c-e74bdec1ab07" providerId="ADAL" clId="{0EF038EF-0409-4D66-9DD3-7C41C3255176}" dt="2023-03-16T00:12:19.802" v="295"/>
          <ac:spMkLst>
            <pc:docMk/>
            <pc:sldMk cId="2992791712" sldId="279"/>
            <ac:spMk id="2" creationId="{3F114C6F-6425-E279-66FB-86ADEB20A44D}"/>
          </ac:spMkLst>
        </pc:spChg>
        <pc:spChg chg="del">
          <ac:chgData name="TAN Mei Yi [Harrisdale Senior High School]" userId="f9f029c9-d743-4d60-9f2c-e74bdec1ab07" providerId="ADAL" clId="{0EF038EF-0409-4D66-9DD3-7C41C3255176}" dt="2023-03-16T00:12:19.468" v="294" actId="478"/>
          <ac:spMkLst>
            <pc:docMk/>
            <pc:sldMk cId="2992791712" sldId="279"/>
            <ac:spMk id="4" creationId="{89D82520-5C4B-4FED-831C-105560102665}"/>
          </ac:spMkLst>
        </pc:spChg>
      </pc:sldChg>
      <pc:sldChg chg="modSp mod">
        <pc:chgData name="TAN Mei Yi [Harrisdale Senior High School]" userId="f9f029c9-d743-4d60-9f2c-e74bdec1ab07" providerId="ADAL" clId="{0EF038EF-0409-4D66-9DD3-7C41C3255176}" dt="2023-03-16T02:40:14.351" v="1441" actId="20577"/>
        <pc:sldMkLst>
          <pc:docMk/>
          <pc:sldMk cId="3000480193" sldId="288"/>
        </pc:sldMkLst>
        <pc:spChg chg="mod">
          <ac:chgData name="TAN Mei Yi [Harrisdale Senior High School]" userId="f9f029c9-d743-4d60-9f2c-e74bdec1ab07" providerId="ADAL" clId="{0EF038EF-0409-4D66-9DD3-7C41C3255176}" dt="2023-03-16T02:40:14.351" v="1441" actId="20577"/>
          <ac:spMkLst>
            <pc:docMk/>
            <pc:sldMk cId="3000480193" sldId="288"/>
            <ac:spMk id="5" creationId="{00000000-0000-0000-0000-000000000000}"/>
          </ac:spMkLst>
        </pc:spChg>
      </pc:sldChg>
      <pc:sldChg chg="modSp mod">
        <pc:chgData name="TAN Mei Yi [Harrisdale Senior High School]" userId="f9f029c9-d743-4d60-9f2c-e74bdec1ab07" providerId="ADAL" clId="{0EF038EF-0409-4D66-9DD3-7C41C3255176}" dt="2023-03-16T00:05:33.418" v="278" actId="20577"/>
        <pc:sldMkLst>
          <pc:docMk/>
          <pc:sldMk cId="2226349418" sldId="292"/>
        </pc:sldMkLst>
        <pc:spChg chg="mod">
          <ac:chgData name="TAN Mei Yi [Harrisdale Senior High School]" userId="f9f029c9-d743-4d60-9f2c-e74bdec1ab07" providerId="ADAL" clId="{0EF038EF-0409-4D66-9DD3-7C41C3255176}" dt="2023-03-16T00:04:30.359" v="255" actId="20577"/>
          <ac:spMkLst>
            <pc:docMk/>
            <pc:sldMk cId="2226349418" sldId="292"/>
            <ac:spMk id="21" creationId="{8E7845BC-DC72-44E1-BABF-6AFB4DC3022D}"/>
          </ac:spMkLst>
        </pc:spChg>
        <pc:spChg chg="mod">
          <ac:chgData name="TAN Mei Yi [Harrisdale Senior High School]" userId="f9f029c9-d743-4d60-9f2c-e74bdec1ab07" providerId="ADAL" clId="{0EF038EF-0409-4D66-9DD3-7C41C3255176}" dt="2023-03-16T00:05:33.418" v="278" actId="20577"/>
          <ac:spMkLst>
            <pc:docMk/>
            <pc:sldMk cId="2226349418" sldId="292"/>
            <ac:spMk id="22" creationId="{046BE2BE-401B-43B6-9F59-E6AE635E14BD}"/>
          </ac:spMkLst>
        </pc:spChg>
      </pc:sldChg>
      <pc:sldChg chg="del">
        <pc:chgData name="TAN Mei Yi [Harrisdale Senior High School]" userId="f9f029c9-d743-4d60-9f2c-e74bdec1ab07" providerId="ADAL" clId="{0EF038EF-0409-4D66-9DD3-7C41C3255176}" dt="2023-03-16T00:11:03.756" v="283" actId="47"/>
        <pc:sldMkLst>
          <pc:docMk/>
          <pc:sldMk cId="134405350" sldId="294"/>
        </pc:sldMkLst>
      </pc:sldChg>
      <pc:sldChg chg="del">
        <pc:chgData name="TAN Mei Yi [Harrisdale Senior High School]" userId="f9f029c9-d743-4d60-9f2c-e74bdec1ab07" providerId="ADAL" clId="{0EF038EF-0409-4D66-9DD3-7C41C3255176}" dt="2023-03-16T00:11:03.756" v="283" actId="47"/>
        <pc:sldMkLst>
          <pc:docMk/>
          <pc:sldMk cId="3918220807" sldId="295"/>
        </pc:sldMkLst>
      </pc:sldChg>
      <pc:sldChg chg="del">
        <pc:chgData name="TAN Mei Yi [Harrisdale Senior High School]" userId="f9f029c9-d743-4d60-9f2c-e74bdec1ab07" providerId="ADAL" clId="{0EF038EF-0409-4D66-9DD3-7C41C3255176}" dt="2023-03-16T00:11:03.756" v="283" actId="47"/>
        <pc:sldMkLst>
          <pc:docMk/>
          <pc:sldMk cId="1816459769" sldId="296"/>
        </pc:sldMkLst>
      </pc:sldChg>
      <pc:sldChg chg="del">
        <pc:chgData name="TAN Mei Yi [Harrisdale Senior High School]" userId="f9f029c9-d743-4d60-9f2c-e74bdec1ab07" providerId="ADAL" clId="{0EF038EF-0409-4D66-9DD3-7C41C3255176}" dt="2023-03-16T00:11:03.756" v="283" actId="47"/>
        <pc:sldMkLst>
          <pc:docMk/>
          <pc:sldMk cId="1412230769" sldId="298"/>
        </pc:sldMkLst>
      </pc:sldChg>
      <pc:sldChg chg="addSp delSp modSp add mod">
        <pc:chgData name="TAN Mei Yi [Harrisdale Senior High School]" userId="f9f029c9-d743-4d60-9f2c-e74bdec1ab07" providerId="ADAL" clId="{0EF038EF-0409-4D66-9DD3-7C41C3255176}" dt="2023-03-16T00:13:12.010" v="299"/>
        <pc:sldMkLst>
          <pc:docMk/>
          <pc:sldMk cId="4199131447" sldId="299"/>
        </pc:sldMkLst>
        <pc:spChg chg="add mod">
          <ac:chgData name="TAN Mei Yi [Harrisdale Senior High School]" userId="f9f029c9-d743-4d60-9f2c-e74bdec1ab07" providerId="ADAL" clId="{0EF038EF-0409-4D66-9DD3-7C41C3255176}" dt="2023-03-16T00:13:12.010" v="299"/>
          <ac:spMkLst>
            <pc:docMk/>
            <pc:sldMk cId="4199131447" sldId="299"/>
            <ac:spMk id="2" creationId="{9406D13E-F8FC-683E-0851-1FDC7FE1B38B}"/>
          </ac:spMkLst>
        </pc:spChg>
        <pc:spChg chg="del">
          <ac:chgData name="TAN Mei Yi [Harrisdale Senior High School]" userId="f9f029c9-d743-4d60-9f2c-e74bdec1ab07" providerId="ADAL" clId="{0EF038EF-0409-4D66-9DD3-7C41C3255176}" dt="2023-03-16T00:13:10.756" v="298" actId="478"/>
          <ac:spMkLst>
            <pc:docMk/>
            <pc:sldMk cId="4199131447" sldId="299"/>
            <ac:spMk id="4" creationId="{89D82520-5C4B-4FED-831C-105560102665}"/>
          </ac:spMkLst>
        </pc:spChg>
      </pc:sldChg>
      <pc:sldChg chg="addSp delSp modSp add del mod">
        <pc:chgData name="TAN Mei Yi [Harrisdale Senior High School]" userId="f9f029c9-d743-4d60-9f2c-e74bdec1ab07" providerId="ADAL" clId="{0EF038EF-0409-4D66-9DD3-7C41C3255176}" dt="2023-03-16T02:10:59.136" v="1263" actId="47"/>
        <pc:sldMkLst>
          <pc:docMk/>
          <pc:sldMk cId="2644588069" sldId="300"/>
        </pc:sldMkLst>
        <pc:spChg chg="add mod">
          <ac:chgData name="TAN Mei Yi [Harrisdale Senior High School]" userId="f9f029c9-d743-4d60-9f2c-e74bdec1ab07" providerId="ADAL" clId="{0EF038EF-0409-4D66-9DD3-7C41C3255176}" dt="2023-03-16T00:10:45.900" v="282"/>
          <ac:spMkLst>
            <pc:docMk/>
            <pc:sldMk cId="2644588069" sldId="300"/>
            <ac:spMk id="3" creationId="{5E14CC3B-2BAC-81D9-64E6-E2A85804C2D3}"/>
          </ac:spMkLst>
        </pc:spChg>
        <pc:spChg chg="del">
          <ac:chgData name="TAN Mei Yi [Harrisdale Senior High School]" userId="f9f029c9-d743-4d60-9f2c-e74bdec1ab07" providerId="ADAL" clId="{0EF038EF-0409-4D66-9DD3-7C41C3255176}" dt="2023-03-16T00:10:45.460" v="281" actId="478"/>
          <ac:spMkLst>
            <pc:docMk/>
            <pc:sldMk cId="2644588069" sldId="300"/>
            <ac:spMk id="4" creationId="{C5E8D223-2281-44F8-888F-D57C0D649343}"/>
          </ac:spMkLst>
        </pc:spChg>
      </pc:sldChg>
      <pc:sldChg chg="addSp delSp modSp add mod delAnim modAnim">
        <pc:chgData name="TAN Mei Yi [Harrisdale Senior High School]" userId="f9f029c9-d743-4d60-9f2c-e74bdec1ab07" providerId="ADAL" clId="{0EF038EF-0409-4D66-9DD3-7C41C3255176}" dt="2023-03-16T02:10:56.596" v="1262" actId="1076"/>
        <pc:sldMkLst>
          <pc:docMk/>
          <pc:sldMk cId="4165094341" sldId="301"/>
        </pc:sldMkLst>
        <pc:spChg chg="del">
          <ac:chgData name="TAN Mei Yi [Harrisdale Senior High School]" userId="f9f029c9-d743-4d60-9f2c-e74bdec1ab07" providerId="ADAL" clId="{0EF038EF-0409-4D66-9DD3-7C41C3255176}" dt="2023-03-16T02:04:13.064" v="1063" actId="478"/>
          <ac:spMkLst>
            <pc:docMk/>
            <pc:sldMk cId="4165094341" sldId="301"/>
            <ac:spMk id="3" creationId="{4B0B149D-1B77-1CC0-6F0B-F52A0BFDC24A}"/>
          </ac:spMkLst>
        </pc:spChg>
        <pc:spChg chg="add mod">
          <ac:chgData name="TAN Mei Yi [Harrisdale Senior High School]" userId="f9f029c9-d743-4d60-9f2c-e74bdec1ab07" providerId="ADAL" clId="{0EF038EF-0409-4D66-9DD3-7C41C3255176}" dt="2023-03-16T02:04:54.668" v="1099" actId="20577"/>
          <ac:spMkLst>
            <pc:docMk/>
            <pc:sldMk cId="4165094341" sldId="301"/>
            <ac:spMk id="4" creationId="{2E1C2B91-0B76-29F1-2D70-3D55D02E8C91}"/>
          </ac:spMkLst>
        </pc:spChg>
        <pc:spChg chg="mod">
          <ac:chgData name="TAN Mei Yi [Harrisdale Senior High School]" userId="f9f029c9-d743-4d60-9f2c-e74bdec1ab07" providerId="ADAL" clId="{0EF038EF-0409-4D66-9DD3-7C41C3255176}" dt="2023-03-16T02:04:37.432" v="1086" actId="14100"/>
          <ac:spMkLst>
            <pc:docMk/>
            <pc:sldMk cId="4165094341" sldId="301"/>
            <ac:spMk id="5" creationId="{AD048C6E-A3C1-4692-AC2A-1FC32F3958D1}"/>
          </ac:spMkLst>
        </pc:spChg>
        <pc:spChg chg="del">
          <ac:chgData name="TAN Mei Yi [Harrisdale Senior High School]" userId="f9f029c9-d743-4d60-9f2c-e74bdec1ab07" providerId="ADAL" clId="{0EF038EF-0409-4D66-9DD3-7C41C3255176}" dt="2023-03-16T02:04:04.823" v="1060" actId="478"/>
          <ac:spMkLst>
            <pc:docMk/>
            <pc:sldMk cId="4165094341" sldId="301"/>
            <ac:spMk id="6" creationId="{46364AE7-46A0-E3BC-7322-4E0B72E8C96D}"/>
          </ac:spMkLst>
        </pc:spChg>
        <pc:spChg chg="del">
          <ac:chgData name="TAN Mei Yi [Harrisdale Senior High School]" userId="f9f029c9-d743-4d60-9f2c-e74bdec1ab07" providerId="ADAL" clId="{0EF038EF-0409-4D66-9DD3-7C41C3255176}" dt="2023-03-16T02:04:04.823" v="1060" actId="478"/>
          <ac:spMkLst>
            <pc:docMk/>
            <pc:sldMk cId="4165094341" sldId="301"/>
            <ac:spMk id="7" creationId="{E0F66834-3A29-04BC-486A-4AADC019BB37}"/>
          </ac:spMkLst>
        </pc:spChg>
        <pc:spChg chg="del">
          <ac:chgData name="TAN Mei Yi [Harrisdale Senior High School]" userId="f9f029c9-d743-4d60-9f2c-e74bdec1ab07" providerId="ADAL" clId="{0EF038EF-0409-4D66-9DD3-7C41C3255176}" dt="2023-03-16T02:04:04.823" v="1060" actId="478"/>
          <ac:spMkLst>
            <pc:docMk/>
            <pc:sldMk cId="4165094341" sldId="301"/>
            <ac:spMk id="8" creationId="{691913A1-93C1-F0CF-F431-002E1519E6B0}"/>
          </ac:spMkLst>
        </pc:spChg>
        <pc:spChg chg="del">
          <ac:chgData name="TAN Mei Yi [Harrisdale Senior High School]" userId="f9f029c9-d743-4d60-9f2c-e74bdec1ab07" providerId="ADAL" clId="{0EF038EF-0409-4D66-9DD3-7C41C3255176}" dt="2023-03-16T02:04:04.823" v="1060" actId="478"/>
          <ac:spMkLst>
            <pc:docMk/>
            <pc:sldMk cId="4165094341" sldId="301"/>
            <ac:spMk id="9" creationId="{E5B1FA9A-9F43-737F-CEEA-51262A901DDE}"/>
          </ac:spMkLst>
        </pc:spChg>
        <pc:spChg chg="del">
          <ac:chgData name="TAN Mei Yi [Harrisdale Senior High School]" userId="f9f029c9-d743-4d60-9f2c-e74bdec1ab07" providerId="ADAL" clId="{0EF038EF-0409-4D66-9DD3-7C41C3255176}" dt="2023-03-16T02:04:04.823" v="1060" actId="478"/>
          <ac:spMkLst>
            <pc:docMk/>
            <pc:sldMk cId="4165094341" sldId="301"/>
            <ac:spMk id="10" creationId="{55784C92-9FA0-F974-409B-9C1856DDBEBF}"/>
          </ac:spMkLst>
        </pc:spChg>
        <pc:spChg chg="mod">
          <ac:chgData name="TAN Mei Yi [Harrisdale Senior High School]" userId="f9f029c9-d743-4d60-9f2c-e74bdec1ab07" providerId="ADAL" clId="{0EF038EF-0409-4D66-9DD3-7C41C3255176}" dt="2023-03-16T02:04:29.189" v="1071" actId="20577"/>
          <ac:spMkLst>
            <pc:docMk/>
            <pc:sldMk cId="4165094341" sldId="301"/>
            <ac:spMk id="11" creationId="{8100B15A-CA1A-AD6B-6FF9-37B29802BD1E}"/>
          </ac:spMkLst>
        </pc:spChg>
        <pc:spChg chg="del">
          <ac:chgData name="TAN Mei Yi [Harrisdale Senior High School]" userId="f9f029c9-d743-4d60-9f2c-e74bdec1ab07" providerId="ADAL" clId="{0EF038EF-0409-4D66-9DD3-7C41C3255176}" dt="2023-03-16T02:03:59.110" v="1059" actId="478"/>
          <ac:spMkLst>
            <pc:docMk/>
            <pc:sldMk cId="4165094341" sldId="301"/>
            <ac:spMk id="12" creationId="{C26282BE-A326-CCA5-1A90-E4F3E9B525E1}"/>
          </ac:spMkLst>
        </pc:spChg>
        <pc:spChg chg="del">
          <ac:chgData name="TAN Mei Yi [Harrisdale Senior High School]" userId="f9f029c9-d743-4d60-9f2c-e74bdec1ab07" providerId="ADAL" clId="{0EF038EF-0409-4D66-9DD3-7C41C3255176}" dt="2023-03-16T02:03:59.110" v="1059" actId="478"/>
          <ac:spMkLst>
            <pc:docMk/>
            <pc:sldMk cId="4165094341" sldId="301"/>
            <ac:spMk id="13" creationId="{BE06B7D9-F31A-45CC-E6F3-E8C63248ADE3}"/>
          </ac:spMkLst>
        </pc:spChg>
        <pc:spChg chg="del">
          <ac:chgData name="TAN Mei Yi [Harrisdale Senior High School]" userId="f9f029c9-d743-4d60-9f2c-e74bdec1ab07" providerId="ADAL" clId="{0EF038EF-0409-4D66-9DD3-7C41C3255176}" dt="2023-03-16T02:03:59.110" v="1059" actId="478"/>
          <ac:spMkLst>
            <pc:docMk/>
            <pc:sldMk cId="4165094341" sldId="301"/>
            <ac:spMk id="14" creationId="{3117D020-8E1F-0335-69F9-DF3F026A2868}"/>
          </ac:spMkLst>
        </pc:spChg>
        <pc:spChg chg="del">
          <ac:chgData name="TAN Mei Yi [Harrisdale Senior High School]" userId="f9f029c9-d743-4d60-9f2c-e74bdec1ab07" providerId="ADAL" clId="{0EF038EF-0409-4D66-9DD3-7C41C3255176}" dt="2023-03-16T02:03:59.110" v="1059" actId="478"/>
          <ac:spMkLst>
            <pc:docMk/>
            <pc:sldMk cId="4165094341" sldId="301"/>
            <ac:spMk id="15" creationId="{3A28B382-6B75-88F6-9D4F-EAB6C1045334}"/>
          </ac:spMkLst>
        </pc:spChg>
        <pc:spChg chg="del">
          <ac:chgData name="TAN Mei Yi [Harrisdale Senior High School]" userId="f9f029c9-d743-4d60-9f2c-e74bdec1ab07" providerId="ADAL" clId="{0EF038EF-0409-4D66-9DD3-7C41C3255176}" dt="2023-03-16T02:03:59.110" v="1059" actId="478"/>
          <ac:spMkLst>
            <pc:docMk/>
            <pc:sldMk cId="4165094341" sldId="301"/>
            <ac:spMk id="16" creationId="{DCFE15B5-912E-362E-36EE-8F21A147F518}"/>
          </ac:spMkLst>
        </pc:spChg>
        <pc:spChg chg="del">
          <ac:chgData name="TAN Mei Yi [Harrisdale Senior High School]" userId="f9f029c9-d743-4d60-9f2c-e74bdec1ab07" providerId="ADAL" clId="{0EF038EF-0409-4D66-9DD3-7C41C3255176}" dt="2023-03-16T02:04:04.823" v="1060" actId="478"/>
          <ac:spMkLst>
            <pc:docMk/>
            <pc:sldMk cId="4165094341" sldId="301"/>
            <ac:spMk id="17" creationId="{467A03C6-1335-CCBE-24FF-213A5130C906}"/>
          </ac:spMkLst>
        </pc:spChg>
        <pc:spChg chg="mod">
          <ac:chgData name="TAN Mei Yi [Harrisdale Senior High School]" userId="f9f029c9-d743-4d60-9f2c-e74bdec1ab07" providerId="ADAL" clId="{0EF038EF-0409-4D66-9DD3-7C41C3255176}" dt="2023-03-16T02:07:03.175" v="1100" actId="1076"/>
          <ac:spMkLst>
            <pc:docMk/>
            <pc:sldMk cId="4165094341" sldId="301"/>
            <ac:spMk id="18" creationId="{8C4ABB62-54AC-730F-9533-6C98D8C220A6}"/>
          </ac:spMkLst>
        </pc:spChg>
        <pc:spChg chg="del">
          <ac:chgData name="TAN Mei Yi [Harrisdale Senior High School]" userId="f9f029c9-d743-4d60-9f2c-e74bdec1ab07" providerId="ADAL" clId="{0EF038EF-0409-4D66-9DD3-7C41C3255176}" dt="2023-03-16T02:03:59.110" v="1059" actId="478"/>
          <ac:spMkLst>
            <pc:docMk/>
            <pc:sldMk cId="4165094341" sldId="301"/>
            <ac:spMk id="19" creationId="{410967D3-E479-122C-4BD2-F93C16DAE2C6}"/>
          </ac:spMkLst>
        </pc:spChg>
        <pc:spChg chg="add mod">
          <ac:chgData name="TAN Mei Yi [Harrisdale Senior High School]" userId="f9f029c9-d743-4d60-9f2c-e74bdec1ab07" providerId="ADAL" clId="{0EF038EF-0409-4D66-9DD3-7C41C3255176}" dt="2023-03-16T02:10:42.473" v="1252" actId="20577"/>
          <ac:spMkLst>
            <pc:docMk/>
            <pc:sldMk cId="4165094341" sldId="301"/>
            <ac:spMk id="90" creationId="{307AF652-7BFA-96BC-F144-EE8774CFDFEC}"/>
          </ac:spMkLst>
        </pc:spChg>
        <pc:spChg chg="add mod">
          <ac:chgData name="TAN Mei Yi [Harrisdale Senior High School]" userId="f9f029c9-d743-4d60-9f2c-e74bdec1ab07" providerId="ADAL" clId="{0EF038EF-0409-4D66-9DD3-7C41C3255176}" dt="2023-03-16T02:10:56.596" v="1262" actId="1076"/>
          <ac:spMkLst>
            <pc:docMk/>
            <pc:sldMk cId="4165094341" sldId="301"/>
            <ac:spMk id="91" creationId="{76003E2A-527C-50A5-6A6C-45C8F4BDA797}"/>
          </ac:spMkLst>
        </pc:spChg>
        <pc:grpChg chg="del mod">
          <ac:chgData name="TAN Mei Yi [Harrisdale Senior High School]" userId="f9f029c9-d743-4d60-9f2c-e74bdec1ab07" providerId="ADAL" clId="{0EF038EF-0409-4D66-9DD3-7C41C3255176}" dt="2023-03-16T02:07:16.643" v="1107"/>
          <ac:grpSpMkLst>
            <pc:docMk/>
            <pc:sldMk cId="4165094341" sldId="301"/>
            <ac:grpSpMk id="25" creationId="{30B27A15-0AA2-175E-2903-FBADF47E33BA}"/>
          </ac:grpSpMkLst>
        </pc:grpChg>
        <pc:grpChg chg="del mod">
          <ac:chgData name="TAN Mei Yi [Harrisdale Senior High School]" userId="f9f029c9-d743-4d60-9f2c-e74bdec1ab07" providerId="ADAL" clId="{0EF038EF-0409-4D66-9DD3-7C41C3255176}" dt="2023-03-16T02:07:16.644" v="1108"/>
          <ac:grpSpMkLst>
            <pc:docMk/>
            <pc:sldMk cId="4165094341" sldId="301"/>
            <ac:grpSpMk id="26" creationId="{75A3863B-2825-72A0-36F1-E0C13B5B8988}"/>
          </ac:grpSpMkLst>
        </pc:grpChg>
        <pc:grpChg chg="del mod">
          <ac:chgData name="TAN Mei Yi [Harrisdale Senior High School]" userId="f9f029c9-d743-4d60-9f2c-e74bdec1ab07" providerId="ADAL" clId="{0EF038EF-0409-4D66-9DD3-7C41C3255176}" dt="2023-03-16T02:07:44.870" v="1140" actId="478"/>
          <ac:grpSpMkLst>
            <pc:docMk/>
            <pc:sldMk cId="4165094341" sldId="301"/>
            <ac:grpSpMk id="29" creationId="{C1E1FE6F-8EF0-7509-A2C4-8B7BA784FA21}"/>
          </ac:grpSpMkLst>
        </pc:grpChg>
        <pc:grpChg chg="mod">
          <ac:chgData name="TAN Mei Yi [Harrisdale Senior High School]" userId="f9f029c9-d743-4d60-9f2c-e74bdec1ab07" providerId="ADAL" clId="{0EF038EF-0409-4D66-9DD3-7C41C3255176}" dt="2023-03-16T02:07:39.253" v="1137"/>
          <ac:grpSpMkLst>
            <pc:docMk/>
            <pc:sldMk cId="4165094341" sldId="301"/>
            <ac:grpSpMk id="40" creationId="{655EA9C1-A207-28CB-27F7-FFAFBCD19A9A}"/>
          </ac:grpSpMkLst>
        </pc:grpChg>
        <pc:grpChg chg="mod">
          <ac:chgData name="TAN Mei Yi [Harrisdale Senior High School]" userId="f9f029c9-d743-4d60-9f2c-e74bdec1ab07" providerId="ADAL" clId="{0EF038EF-0409-4D66-9DD3-7C41C3255176}" dt="2023-03-16T02:07:39.253" v="1137"/>
          <ac:grpSpMkLst>
            <pc:docMk/>
            <pc:sldMk cId="4165094341" sldId="301"/>
            <ac:grpSpMk id="41" creationId="{9993AC2F-3882-3DED-6A6F-08B395621FC6}"/>
          </ac:grpSpMkLst>
        </pc:grpChg>
        <pc:grpChg chg="mod">
          <ac:chgData name="TAN Mei Yi [Harrisdale Senior High School]" userId="f9f029c9-d743-4d60-9f2c-e74bdec1ab07" providerId="ADAL" clId="{0EF038EF-0409-4D66-9DD3-7C41C3255176}" dt="2023-03-16T02:07:32.217" v="1132"/>
          <ac:grpSpMkLst>
            <pc:docMk/>
            <pc:sldMk cId="4165094341" sldId="301"/>
            <ac:grpSpMk id="46" creationId="{3C56C73F-D992-2B02-BD4A-B2EFA2EA61E8}"/>
          </ac:grpSpMkLst>
        </pc:grpChg>
        <pc:grpChg chg="mod">
          <ac:chgData name="TAN Mei Yi [Harrisdale Senior High School]" userId="f9f029c9-d743-4d60-9f2c-e74bdec1ab07" providerId="ADAL" clId="{0EF038EF-0409-4D66-9DD3-7C41C3255176}" dt="2023-03-16T02:08:12.445" v="1155" actId="164"/>
          <ac:grpSpMkLst>
            <pc:docMk/>
            <pc:sldMk cId="4165094341" sldId="301"/>
            <ac:grpSpMk id="59" creationId="{F38088BB-B11A-9FE0-2E40-21B7A1758F49}"/>
          </ac:grpSpMkLst>
        </pc:grpChg>
        <pc:grpChg chg="mod">
          <ac:chgData name="TAN Mei Yi [Harrisdale Senior High School]" userId="f9f029c9-d743-4d60-9f2c-e74bdec1ab07" providerId="ADAL" clId="{0EF038EF-0409-4D66-9DD3-7C41C3255176}" dt="2023-03-16T02:08:12.445" v="1155" actId="164"/>
          <ac:grpSpMkLst>
            <pc:docMk/>
            <pc:sldMk cId="4165094341" sldId="301"/>
            <ac:grpSpMk id="60" creationId="{B0509F7C-34E3-747C-CD43-7615981B39E3}"/>
          </ac:grpSpMkLst>
        </pc:grpChg>
        <pc:grpChg chg="add mod">
          <ac:chgData name="TAN Mei Yi [Harrisdale Senior High School]" userId="f9f029c9-d743-4d60-9f2c-e74bdec1ab07" providerId="ADAL" clId="{0EF038EF-0409-4D66-9DD3-7C41C3255176}" dt="2023-03-16T02:08:12.445" v="1155" actId="164"/>
          <ac:grpSpMkLst>
            <pc:docMk/>
            <pc:sldMk cId="4165094341" sldId="301"/>
            <ac:grpSpMk id="61" creationId="{D6C76190-8C0E-B66E-50DB-A80A2B283246}"/>
          </ac:grpSpMkLst>
        </pc:grpChg>
        <pc:grpChg chg="mod">
          <ac:chgData name="TAN Mei Yi [Harrisdale Senior High School]" userId="f9f029c9-d743-4d60-9f2c-e74bdec1ab07" providerId="ADAL" clId="{0EF038EF-0409-4D66-9DD3-7C41C3255176}" dt="2023-03-16T02:08:51.061" v="1180" actId="164"/>
          <ac:grpSpMkLst>
            <pc:docMk/>
            <pc:sldMk cId="4165094341" sldId="301"/>
            <ac:grpSpMk id="73" creationId="{F871E530-16F5-F134-EA5B-74615C3DB1D2}"/>
          </ac:grpSpMkLst>
        </pc:grpChg>
        <pc:grpChg chg="mod">
          <ac:chgData name="TAN Mei Yi [Harrisdale Senior High School]" userId="f9f029c9-d743-4d60-9f2c-e74bdec1ab07" providerId="ADAL" clId="{0EF038EF-0409-4D66-9DD3-7C41C3255176}" dt="2023-03-16T02:08:51.061" v="1180" actId="164"/>
          <ac:grpSpMkLst>
            <pc:docMk/>
            <pc:sldMk cId="4165094341" sldId="301"/>
            <ac:grpSpMk id="74" creationId="{D4478E51-E4AA-E8CA-B4AC-2502EDEE049D}"/>
          </ac:grpSpMkLst>
        </pc:grpChg>
        <pc:grpChg chg="add mod">
          <ac:chgData name="TAN Mei Yi [Harrisdale Senior High School]" userId="f9f029c9-d743-4d60-9f2c-e74bdec1ab07" providerId="ADAL" clId="{0EF038EF-0409-4D66-9DD3-7C41C3255176}" dt="2023-03-16T02:08:51.061" v="1180" actId="164"/>
          <ac:grpSpMkLst>
            <pc:docMk/>
            <pc:sldMk cId="4165094341" sldId="301"/>
            <ac:grpSpMk id="75" creationId="{ECBDD4A8-9474-DC9C-9DB5-1163602134A8}"/>
          </ac:grpSpMkLst>
        </pc:grpChg>
        <pc:grpChg chg="mod">
          <ac:chgData name="TAN Mei Yi [Harrisdale Senior High School]" userId="f9f029c9-d743-4d60-9f2c-e74bdec1ab07" providerId="ADAL" clId="{0EF038EF-0409-4D66-9DD3-7C41C3255176}" dt="2023-03-16T02:09:14.901" v="1186"/>
          <ac:grpSpMkLst>
            <pc:docMk/>
            <pc:sldMk cId="4165094341" sldId="301"/>
            <ac:grpSpMk id="79" creationId="{4F26A694-1F6C-5DAD-6A35-D63FCF4E50B3}"/>
          </ac:grpSpMkLst>
        </pc:grpChg>
        <pc:grpChg chg="mod">
          <ac:chgData name="TAN Mei Yi [Harrisdale Senior High School]" userId="f9f029c9-d743-4d60-9f2c-e74bdec1ab07" providerId="ADAL" clId="{0EF038EF-0409-4D66-9DD3-7C41C3255176}" dt="2023-03-16T02:09:30.226" v="1195" actId="164"/>
          <ac:grpSpMkLst>
            <pc:docMk/>
            <pc:sldMk cId="4165094341" sldId="301"/>
            <ac:grpSpMk id="87" creationId="{C25B4D04-5DA8-A110-5958-9E9014D696CB}"/>
          </ac:grpSpMkLst>
        </pc:grpChg>
        <pc:grpChg chg="add mod">
          <ac:chgData name="TAN Mei Yi [Harrisdale Senior High School]" userId="f9f029c9-d743-4d60-9f2c-e74bdec1ab07" providerId="ADAL" clId="{0EF038EF-0409-4D66-9DD3-7C41C3255176}" dt="2023-03-16T02:09:30.226" v="1195" actId="164"/>
          <ac:grpSpMkLst>
            <pc:docMk/>
            <pc:sldMk cId="4165094341" sldId="301"/>
            <ac:grpSpMk id="88" creationId="{9CD6087F-9304-E2AE-AA5B-55D401ECEC82}"/>
          </ac:grpSpMkLst>
        </pc:grpChg>
        <pc:inkChg chg="add del mod">
          <ac:chgData name="TAN Mei Yi [Harrisdale Senior High School]" userId="f9f029c9-d743-4d60-9f2c-e74bdec1ab07" providerId="ADAL" clId="{0EF038EF-0409-4D66-9DD3-7C41C3255176}" dt="2023-03-16T02:07:16.644" v="1108"/>
          <ac:inkMkLst>
            <pc:docMk/>
            <pc:sldMk cId="4165094341" sldId="301"/>
            <ac:inkMk id="20" creationId="{A7B20B45-5323-DE1E-BC94-7957CB3F190F}"/>
          </ac:inkMkLst>
        </pc:inkChg>
        <pc:inkChg chg="add del mod">
          <ac:chgData name="TAN Mei Yi [Harrisdale Senior High School]" userId="f9f029c9-d743-4d60-9f2c-e74bdec1ab07" providerId="ADAL" clId="{0EF038EF-0409-4D66-9DD3-7C41C3255176}" dt="2023-03-16T02:07:16.647" v="1110"/>
          <ac:inkMkLst>
            <pc:docMk/>
            <pc:sldMk cId="4165094341" sldId="301"/>
            <ac:inkMk id="21" creationId="{D2463158-E254-0D92-115C-EE52125F282D}"/>
          </ac:inkMkLst>
        </pc:inkChg>
        <pc:inkChg chg="add del mod">
          <ac:chgData name="TAN Mei Yi [Harrisdale Senior High School]" userId="f9f029c9-d743-4d60-9f2c-e74bdec1ab07" providerId="ADAL" clId="{0EF038EF-0409-4D66-9DD3-7C41C3255176}" dt="2023-03-16T02:07:16.645" v="1109"/>
          <ac:inkMkLst>
            <pc:docMk/>
            <pc:sldMk cId="4165094341" sldId="301"/>
            <ac:inkMk id="22" creationId="{050B2BC8-12E7-E2E5-1194-D0A93DA23631}"/>
          </ac:inkMkLst>
        </pc:inkChg>
        <pc:inkChg chg="add del mod">
          <ac:chgData name="TAN Mei Yi [Harrisdale Senior High School]" userId="f9f029c9-d743-4d60-9f2c-e74bdec1ab07" providerId="ADAL" clId="{0EF038EF-0409-4D66-9DD3-7C41C3255176}" dt="2023-03-16T02:07:16.643" v="1107"/>
          <ac:inkMkLst>
            <pc:docMk/>
            <pc:sldMk cId="4165094341" sldId="301"/>
            <ac:inkMk id="23" creationId="{6A0A3309-5449-C6FF-4EBA-54B852A861D9}"/>
          </ac:inkMkLst>
        </pc:inkChg>
        <pc:inkChg chg="add del">
          <ac:chgData name="TAN Mei Yi [Harrisdale Senior High School]" userId="f9f029c9-d743-4d60-9f2c-e74bdec1ab07" providerId="ADAL" clId="{0EF038EF-0409-4D66-9DD3-7C41C3255176}" dt="2023-03-16T02:07:17.232" v="1111"/>
          <ac:inkMkLst>
            <pc:docMk/>
            <pc:sldMk cId="4165094341" sldId="301"/>
            <ac:inkMk id="24" creationId="{E07723BE-6C5C-0E18-0F8E-388D174D324A}"/>
          </ac:inkMkLst>
        </pc:inkChg>
        <pc:inkChg chg="add mod">
          <ac:chgData name="TAN Mei Yi [Harrisdale Senior High School]" userId="f9f029c9-d743-4d60-9f2c-e74bdec1ab07" providerId="ADAL" clId="{0EF038EF-0409-4D66-9DD3-7C41C3255176}" dt="2023-03-16T02:07:21.747" v="1114"/>
          <ac:inkMkLst>
            <pc:docMk/>
            <pc:sldMk cId="4165094341" sldId="301"/>
            <ac:inkMk id="27" creationId="{92992B79-0E57-CE1C-CCC3-826A70EBEB6A}"/>
          </ac:inkMkLst>
        </pc:inkChg>
        <pc:inkChg chg="add mod">
          <ac:chgData name="TAN Mei Yi [Harrisdale Senior High School]" userId="f9f029c9-d743-4d60-9f2c-e74bdec1ab07" providerId="ADAL" clId="{0EF038EF-0409-4D66-9DD3-7C41C3255176}" dt="2023-03-16T02:07:21.747" v="1114"/>
          <ac:inkMkLst>
            <pc:docMk/>
            <pc:sldMk cId="4165094341" sldId="301"/>
            <ac:inkMk id="28" creationId="{C49C52DA-05D0-126A-A56D-CAEBECB1AFDC}"/>
          </ac:inkMkLst>
        </pc:inkChg>
        <pc:inkChg chg="add del mod">
          <ac:chgData name="TAN Mei Yi [Harrisdale Senior High School]" userId="f9f029c9-d743-4d60-9f2c-e74bdec1ab07" providerId="ADAL" clId="{0EF038EF-0409-4D66-9DD3-7C41C3255176}" dt="2023-03-16T02:07:42.564" v="1139" actId="478"/>
          <ac:inkMkLst>
            <pc:docMk/>
            <pc:sldMk cId="4165094341" sldId="301"/>
            <ac:inkMk id="30" creationId="{C01B49B7-308F-2C47-8D0D-1F49219A7DFA}"/>
          </ac:inkMkLst>
        </pc:inkChg>
        <pc:inkChg chg="add del mod">
          <ac:chgData name="TAN Mei Yi [Harrisdale Senior High School]" userId="f9f029c9-d743-4d60-9f2c-e74bdec1ab07" providerId="ADAL" clId="{0EF038EF-0409-4D66-9DD3-7C41C3255176}" dt="2023-03-16T02:07:42.564" v="1139" actId="478"/>
          <ac:inkMkLst>
            <pc:docMk/>
            <pc:sldMk cId="4165094341" sldId="301"/>
            <ac:inkMk id="31" creationId="{FFEA5074-E3BA-A0D7-157D-B7C567C679C2}"/>
          </ac:inkMkLst>
        </pc:inkChg>
        <pc:inkChg chg="add del mod">
          <ac:chgData name="TAN Mei Yi [Harrisdale Senior High School]" userId="f9f029c9-d743-4d60-9f2c-e74bdec1ab07" providerId="ADAL" clId="{0EF038EF-0409-4D66-9DD3-7C41C3255176}" dt="2023-03-16T02:07:42.564" v="1139" actId="478"/>
          <ac:inkMkLst>
            <pc:docMk/>
            <pc:sldMk cId="4165094341" sldId="301"/>
            <ac:inkMk id="32" creationId="{641B1311-2C1F-0A9B-8A38-565C6688EE89}"/>
          </ac:inkMkLst>
        </pc:inkChg>
        <pc:inkChg chg="add del mod">
          <ac:chgData name="TAN Mei Yi [Harrisdale Senior High School]" userId="f9f029c9-d743-4d60-9f2c-e74bdec1ab07" providerId="ADAL" clId="{0EF038EF-0409-4D66-9DD3-7C41C3255176}" dt="2023-03-16T02:07:40.949" v="1138" actId="478"/>
          <ac:inkMkLst>
            <pc:docMk/>
            <pc:sldMk cId="4165094341" sldId="301"/>
            <ac:inkMk id="33" creationId="{AE324B8E-C6C3-1DA1-21A9-75554E8DF5DE}"/>
          </ac:inkMkLst>
        </pc:inkChg>
        <pc:inkChg chg="add del">
          <ac:chgData name="TAN Mei Yi [Harrisdale Senior High School]" userId="f9f029c9-d743-4d60-9f2c-e74bdec1ab07" providerId="ADAL" clId="{0EF038EF-0409-4D66-9DD3-7C41C3255176}" dt="2023-03-16T02:07:42.564" v="1139" actId="478"/>
          <ac:inkMkLst>
            <pc:docMk/>
            <pc:sldMk cId="4165094341" sldId="301"/>
            <ac:inkMk id="34" creationId="{C606B008-5BD0-15CA-2B56-8E9524FA51C7}"/>
          </ac:inkMkLst>
        </pc:inkChg>
        <pc:inkChg chg="add del mod">
          <ac:chgData name="TAN Mei Yi [Harrisdale Senior High School]" userId="f9f029c9-d743-4d60-9f2c-e74bdec1ab07" providerId="ADAL" clId="{0EF038EF-0409-4D66-9DD3-7C41C3255176}" dt="2023-03-16T02:07:42.564" v="1139" actId="478"/>
          <ac:inkMkLst>
            <pc:docMk/>
            <pc:sldMk cId="4165094341" sldId="301"/>
            <ac:inkMk id="35" creationId="{FB1627A4-7646-DA38-BEA1-AE8F00DE21FA}"/>
          </ac:inkMkLst>
        </pc:inkChg>
        <pc:inkChg chg="add del mod">
          <ac:chgData name="TAN Mei Yi [Harrisdale Senior High School]" userId="f9f029c9-d743-4d60-9f2c-e74bdec1ab07" providerId="ADAL" clId="{0EF038EF-0409-4D66-9DD3-7C41C3255176}" dt="2023-03-16T02:07:42.564" v="1139" actId="478"/>
          <ac:inkMkLst>
            <pc:docMk/>
            <pc:sldMk cId="4165094341" sldId="301"/>
            <ac:inkMk id="36" creationId="{83EC7E8F-C360-8A22-ADC7-9328B965284F}"/>
          </ac:inkMkLst>
        </pc:inkChg>
        <pc:inkChg chg="add del mod">
          <ac:chgData name="TAN Mei Yi [Harrisdale Senior High School]" userId="f9f029c9-d743-4d60-9f2c-e74bdec1ab07" providerId="ADAL" clId="{0EF038EF-0409-4D66-9DD3-7C41C3255176}" dt="2023-03-16T02:07:42.564" v="1139" actId="478"/>
          <ac:inkMkLst>
            <pc:docMk/>
            <pc:sldMk cId="4165094341" sldId="301"/>
            <ac:inkMk id="37" creationId="{4B36262F-4B64-FF18-82EF-A28E81EB86A6}"/>
          </ac:inkMkLst>
        </pc:inkChg>
        <pc:inkChg chg="add del mod">
          <ac:chgData name="TAN Mei Yi [Harrisdale Senior High School]" userId="f9f029c9-d743-4d60-9f2c-e74bdec1ab07" providerId="ADAL" clId="{0EF038EF-0409-4D66-9DD3-7C41C3255176}" dt="2023-03-16T02:07:42.564" v="1139" actId="478"/>
          <ac:inkMkLst>
            <pc:docMk/>
            <pc:sldMk cId="4165094341" sldId="301"/>
            <ac:inkMk id="38" creationId="{CBF9E55D-C2D8-016B-8DDE-B811172C1502}"/>
          </ac:inkMkLst>
        </pc:inkChg>
        <pc:inkChg chg="add del mod">
          <ac:chgData name="TAN Mei Yi [Harrisdale Senior High School]" userId="f9f029c9-d743-4d60-9f2c-e74bdec1ab07" providerId="ADAL" clId="{0EF038EF-0409-4D66-9DD3-7C41C3255176}" dt="2023-03-16T02:07:39.253" v="1137"/>
          <ac:inkMkLst>
            <pc:docMk/>
            <pc:sldMk cId="4165094341" sldId="301"/>
            <ac:inkMk id="39" creationId="{599F4B31-E254-DC0F-A9AB-0C26AA2547ED}"/>
          </ac:inkMkLst>
        </pc:inkChg>
        <pc:inkChg chg="add del">
          <ac:chgData name="TAN Mei Yi [Harrisdale Senior High School]" userId="f9f029c9-d743-4d60-9f2c-e74bdec1ab07" providerId="ADAL" clId="{0EF038EF-0409-4D66-9DD3-7C41C3255176}" dt="2023-03-16T02:07:33.197" v="1135" actId="9405"/>
          <ac:inkMkLst>
            <pc:docMk/>
            <pc:sldMk cId="4165094341" sldId="301"/>
            <ac:inkMk id="42" creationId="{CEE5A034-13DE-738B-1E86-223A58EE5D8D}"/>
          </ac:inkMkLst>
        </pc:inkChg>
        <pc:inkChg chg="add del mod">
          <ac:chgData name="TAN Mei Yi [Harrisdale Senior High School]" userId="f9f029c9-d743-4d60-9f2c-e74bdec1ab07" providerId="ADAL" clId="{0EF038EF-0409-4D66-9DD3-7C41C3255176}" dt="2023-03-16T02:07:32.882" v="1134" actId="9405"/>
          <ac:inkMkLst>
            <pc:docMk/>
            <pc:sldMk cId="4165094341" sldId="301"/>
            <ac:inkMk id="43" creationId="{67035022-3934-944F-6067-4329D750C81E}"/>
          </ac:inkMkLst>
        </pc:inkChg>
        <pc:inkChg chg="add del mod">
          <ac:chgData name="TAN Mei Yi [Harrisdale Senior High School]" userId="f9f029c9-d743-4d60-9f2c-e74bdec1ab07" providerId="ADAL" clId="{0EF038EF-0409-4D66-9DD3-7C41C3255176}" dt="2023-03-16T02:07:32.595" v="1133" actId="9405"/>
          <ac:inkMkLst>
            <pc:docMk/>
            <pc:sldMk cId="4165094341" sldId="301"/>
            <ac:inkMk id="44" creationId="{75B13ECF-74B7-B406-B6EC-9DE05ED797DA}"/>
          </ac:inkMkLst>
        </pc:inkChg>
        <pc:inkChg chg="add del mod">
          <ac:chgData name="TAN Mei Yi [Harrisdale Senior High School]" userId="f9f029c9-d743-4d60-9f2c-e74bdec1ab07" providerId="ADAL" clId="{0EF038EF-0409-4D66-9DD3-7C41C3255176}" dt="2023-03-16T02:07:32.217" v="1132"/>
          <ac:inkMkLst>
            <pc:docMk/>
            <pc:sldMk cId="4165094341" sldId="301"/>
            <ac:inkMk id="45" creationId="{2AA7DAF2-15BD-3A77-C3AF-3385387B6BCA}"/>
          </ac:inkMkLst>
        </pc:inkChg>
        <pc:inkChg chg="add">
          <ac:chgData name="TAN Mei Yi [Harrisdale Senior High School]" userId="f9f029c9-d743-4d60-9f2c-e74bdec1ab07" providerId="ADAL" clId="{0EF038EF-0409-4D66-9DD3-7C41C3255176}" dt="2023-03-16T02:07:48.667" v="1141" actId="9405"/>
          <ac:inkMkLst>
            <pc:docMk/>
            <pc:sldMk cId="4165094341" sldId="301"/>
            <ac:inkMk id="47" creationId="{5899FD09-9673-8755-3C6F-DB2CD94B7004}"/>
          </ac:inkMkLst>
        </pc:inkChg>
        <pc:inkChg chg="add mod">
          <ac:chgData name="TAN Mei Yi [Harrisdale Senior High School]" userId="f9f029c9-d743-4d60-9f2c-e74bdec1ab07" providerId="ADAL" clId="{0EF038EF-0409-4D66-9DD3-7C41C3255176}" dt="2023-03-16T02:08:04.029" v="1154"/>
          <ac:inkMkLst>
            <pc:docMk/>
            <pc:sldMk cId="4165094341" sldId="301"/>
            <ac:inkMk id="48" creationId="{3DBF87F5-F466-BC09-AF1E-024AB904815F}"/>
          </ac:inkMkLst>
        </pc:inkChg>
        <pc:inkChg chg="add mod">
          <ac:chgData name="TAN Mei Yi [Harrisdale Senior High School]" userId="f9f029c9-d743-4d60-9f2c-e74bdec1ab07" providerId="ADAL" clId="{0EF038EF-0409-4D66-9DD3-7C41C3255176}" dt="2023-03-16T02:08:04.029" v="1154"/>
          <ac:inkMkLst>
            <pc:docMk/>
            <pc:sldMk cId="4165094341" sldId="301"/>
            <ac:inkMk id="49" creationId="{5C80CDFC-8943-957A-B901-AC1413618BB6}"/>
          </ac:inkMkLst>
        </pc:inkChg>
        <pc:inkChg chg="add mod">
          <ac:chgData name="TAN Mei Yi [Harrisdale Senior High School]" userId="f9f029c9-d743-4d60-9f2c-e74bdec1ab07" providerId="ADAL" clId="{0EF038EF-0409-4D66-9DD3-7C41C3255176}" dt="2023-03-16T02:08:04.029" v="1154"/>
          <ac:inkMkLst>
            <pc:docMk/>
            <pc:sldMk cId="4165094341" sldId="301"/>
            <ac:inkMk id="50" creationId="{3CDE7DEE-7719-E19D-2853-9E71FFD334F6}"/>
          </ac:inkMkLst>
        </pc:inkChg>
        <pc:inkChg chg="add mod">
          <ac:chgData name="TAN Mei Yi [Harrisdale Senior High School]" userId="f9f029c9-d743-4d60-9f2c-e74bdec1ab07" providerId="ADAL" clId="{0EF038EF-0409-4D66-9DD3-7C41C3255176}" dt="2023-03-16T02:08:04.029" v="1154"/>
          <ac:inkMkLst>
            <pc:docMk/>
            <pc:sldMk cId="4165094341" sldId="301"/>
            <ac:inkMk id="51" creationId="{3D04BE08-22AB-34FA-2F59-7FC1E292FA8E}"/>
          </ac:inkMkLst>
        </pc:inkChg>
        <pc:inkChg chg="add mod">
          <ac:chgData name="TAN Mei Yi [Harrisdale Senior High School]" userId="f9f029c9-d743-4d60-9f2c-e74bdec1ab07" providerId="ADAL" clId="{0EF038EF-0409-4D66-9DD3-7C41C3255176}" dt="2023-03-16T02:08:04.029" v="1154"/>
          <ac:inkMkLst>
            <pc:docMk/>
            <pc:sldMk cId="4165094341" sldId="301"/>
            <ac:inkMk id="52" creationId="{353550E2-2780-9742-BF27-58881829B9A8}"/>
          </ac:inkMkLst>
        </pc:inkChg>
        <pc:inkChg chg="add mod">
          <ac:chgData name="TAN Mei Yi [Harrisdale Senior High School]" userId="f9f029c9-d743-4d60-9f2c-e74bdec1ab07" providerId="ADAL" clId="{0EF038EF-0409-4D66-9DD3-7C41C3255176}" dt="2023-03-16T02:08:04.029" v="1154"/>
          <ac:inkMkLst>
            <pc:docMk/>
            <pc:sldMk cId="4165094341" sldId="301"/>
            <ac:inkMk id="53" creationId="{8B7A8A56-AC2E-2E2F-BF17-5A82E1EC3A91}"/>
          </ac:inkMkLst>
        </pc:inkChg>
        <pc:inkChg chg="add mod">
          <ac:chgData name="TAN Mei Yi [Harrisdale Senior High School]" userId="f9f029c9-d743-4d60-9f2c-e74bdec1ab07" providerId="ADAL" clId="{0EF038EF-0409-4D66-9DD3-7C41C3255176}" dt="2023-03-16T02:08:04.029" v="1154"/>
          <ac:inkMkLst>
            <pc:docMk/>
            <pc:sldMk cId="4165094341" sldId="301"/>
            <ac:inkMk id="54" creationId="{2D3B48BC-7D54-BFD2-A907-05EA31E81566}"/>
          </ac:inkMkLst>
        </pc:inkChg>
        <pc:inkChg chg="add mod">
          <ac:chgData name="TAN Mei Yi [Harrisdale Senior High School]" userId="f9f029c9-d743-4d60-9f2c-e74bdec1ab07" providerId="ADAL" clId="{0EF038EF-0409-4D66-9DD3-7C41C3255176}" dt="2023-03-16T02:08:04.029" v="1154"/>
          <ac:inkMkLst>
            <pc:docMk/>
            <pc:sldMk cId="4165094341" sldId="301"/>
            <ac:inkMk id="55" creationId="{D32BBE3B-7CB2-00D3-90AF-E34513931EF9}"/>
          </ac:inkMkLst>
        </pc:inkChg>
        <pc:inkChg chg="add mod">
          <ac:chgData name="TAN Mei Yi [Harrisdale Senior High School]" userId="f9f029c9-d743-4d60-9f2c-e74bdec1ab07" providerId="ADAL" clId="{0EF038EF-0409-4D66-9DD3-7C41C3255176}" dt="2023-03-16T02:08:04.029" v="1154"/>
          <ac:inkMkLst>
            <pc:docMk/>
            <pc:sldMk cId="4165094341" sldId="301"/>
            <ac:inkMk id="56" creationId="{D7F84E59-CBD4-AB2E-1632-8F65E8266150}"/>
          </ac:inkMkLst>
        </pc:inkChg>
        <pc:inkChg chg="add mod">
          <ac:chgData name="TAN Mei Yi [Harrisdale Senior High School]" userId="f9f029c9-d743-4d60-9f2c-e74bdec1ab07" providerId="ADAL" clId="{0EF038EF-0409-4D66-9DD3-7C41C3255176}" dt="2023-03-16T02:08:04.029" v="1154"/>
          <ac:inkMkLst>
            <pc:docMk/>
            <pc:sldMk cId="4165094341" sldId="301"/>
            <ac:inkMk id="57" creationId="{69AE6CDA-8C90-738F-A188-D00E45087F69}"/>
          </ac:inkMkLst>
        </pc:inkChg>
        <pc:inkChg chg="add mod">
          <ac:chgData name="TAN Mei Yi [Harrisdale Senior High School]" userId="f9f029c9-d743-4d60-9f2c-e74bdec1ab07" providerId="ADAL" clId="{0EF038EF-0409-4D66-9DD3-7C41C3255176}" dt="2023-03-16T02:08:12.445" v="1155" actId="164"/>
          <ac:inkMkLst>
            <pc:docMk/>
            <pc:sldMk cId="4165094341" sldId="301"/>
            <ac:inkMk id="58" creationId="{DD3BF64B-2757-C99D-421B-3B6D29FA0E34}"/>
          </ac:inkMkLst>
        </pc:inkChg>
        <pc:inkChg chg="add">
          <ac:chgData name="TAN Mei Yi [Harrisdale Senior High School]" userId="f9f029c9-d743-4d60-9f2c-e74bdec1ab07" providerId="ADAL" clId="{0EF038EF-0409-4D66-9DD3-7C41C3255176}" dt="2023-03-16T02:08:22.572" v="1157" actId="9405"/>
          <ac:inkMkLst>
            <pc:docMk/>
            <pc:sldMk cId="4165094341" sldId="301"/>
            <ac:inkMk id="62" creationId="{C5EC461D-03F6-B69E-F087-022A7976B0FD}"/>
          </ac:inkMkLst>
        </pc:inkChg>
        <pc:inkChg chg="add mod">
          <ac:chgData name="TAN Mei Yi [Harrisdale Senior High School]" userId="f9f029c9-d743-4d60-9f2c-e74bdec1ab07" providerId="ADAL" clId="{0EF038EF-0409-4D66-9DD3-7C41C3255176}" dt="2023-03-16T02:08:51.061" v="1180" actId="164"/>
          <ac:inkMkLst>
            <pc:docMk/>
            <pc:sldMk cId="4165094341" sldId="301"/>
            <ac:inkMk id="63" creationId="{65860E7E-1D05-9B35-AEE6-CF270360BCEE}"/>
          </ac:inkMkLst>
        </pc:inkChg>
        <pc:inkChg chg="add mod">
          <ac:chgData name="TAN Mei Yi [Harrisdale Senior High School]" userId="f9f029c9-d743-4d60-9f2c-e74bdec1ab07" providerId="ADAL" clId="{0EF038EF-0409-4D66-9DD3-7C41C3255176}" dt="2023-03-16T02:08:30.384" v="1168"/>
          <ac:inkMkLst>
            <pc:docMk/>
            <pc:sldMk cId="4165094341" sldId="301"/>
            <ac:inkMk id="64" creationId="{01600B6B-1728-0CEA-2F22-622E0128743F}"/>
          </ac:inkMkLst>
        </pc:inkChg>
        <pc:inkChg chg="add mod">
          <ac:chgData name="TAN Mei Yi [Harrisdale Senior High School]" userId="f9f029c9-d743-4d60-9f2c-e74bdec1ab07" providerId="ADAL" clId="{0EF038EF-0409-4D66-9DD3-7C41C3255176}" dt="2023-03-16T02:08:30.384" v="1168"/>
          <ac:inkMkLst>
            <pc:docMk/>
            <pc:sldMk cId="4165094341" sldId="301"/>
            <ac:inkMk id="65" creationId="{EF803B2E-D352-4CEF-CAA3-0E90F8A02D6E}"/>
          </ac:inkMkLst>
        </pc:inkChg>
        <pc:inkChg chg="add mod">
          <ac:chgData name="TAN Mei Yi [Harrisdale Senior High School]" userId="f9f029c9-d743-4d60-9f2c-e74bdec1ab07" providerId="ADAL" clId="{0EF038EF-0409-4D66-9DD3-7C41C3255176}" dt="2023-03-16T02:08:30.384" v="1168"/>
          <ac:inkMkLst>
            <pc:docMk/>
            <pc:sldMk cId="4165094341" sldId="301"/>
            <ac:inkMk id="66" creationId="{54A851EC-438B-3E97-BC01-D10B47F78D90}"/>
          </ac:inkMkLst>
        </pc:inkChg>
        <pc:inkChg chg="add mod">
          <ac:chgData name="TAN Mei Yi [Harrisdale Senior High School]" userId="f9f029c9-d743-4d60-9f2c-e74bdec1ab07" providerId="ADAL" clId="{0EF038EF-0409-4D66-9DD3-7C41C3255176}" dt="2023-03-16T02:08:30.384" v="1168"/>
          <ac:inkMkLst>
            <pc:docMk/>
            <pc:sldMk cId="4165094341" sldId="301"/>
            <ac:inkMk id="67" creationId="{1398F770-C699-2A1B-18EE-3D33C7DFB56E}"/>
          </ac:inkMkLst>
        </pc:inkChg>
        <pc:inkChg chg="add mod">
          <ac:chgData name="TAN Mei Yi [Harrisdale Senior High School]" userId="f9f029c9-d743-4d60-9f2c-e74bdec1ab07" providerId="ADAL" clId="{0EF038EF-0409-4D66-9DD3-7C41C3255176}" dt="2023-03-16T02:08:30.384" v="1168"/>
          <ac:inkMkLst>
            <pc:docMk/>
            <pc:sldMk cId="4165094341" sldId="301"/>
            <ac:inkMk id="68" creationId="{602D4946-33B7-0CC3-AA70-F24CEF6C248A}"/>
          </ac:inkMkLst>
        </pc:inkChg>
        <pc:inkChg chg="add mod">
          <ac:chgData name="TAN Mei Yi [Harrisdale Senior High School]" userId="f9f029c9-d743-4d60-9f2c-e74bdec1ab07" providerId="ADAL" clId="{0EF038EF-0409-4D66-9DD3-7C41C3255176}" dt="2023-03-16T02:08:30.384" v="1168"/>
          <ac:inkMkLst>
            <pc:docMk/>
            <pc:sldMk cId="4165094341" sldId="301"/>
            <ac:inkMk id="69" creationId="{56F2EB61-F253-0698-F017-2E13FC5ADF9B}"/>
          </ac:inkMkLst>
        </pc:inkChg>
        <pc:inkChg chg="add mod">
          <ac:chgData name="TAN Mei Yi [Harrisdale Senior High School]" userId="f9f029c9-d743-4d60-9f2c-e74bdec1ab07" providerId="ADAL" clId="{0EF038EF-0409-4D66-9DD3-7C41C3255176}" dt="2023-03-16T02:08:30.384" v="1168"/>
          <ac:inkMkLst>
            <pc:docMk/>
            <pc:sldMk cId="4165094341" sldId="301"/>
            <ac:inkMk id="70" creationId="{9B1CA5B7-4F4A-8BEE-3CFD-D1B2A50B21AE}"/>
          </ac:inkMkLst>
        </pc:inkChg>
        <pc:inkChg chg="add mod">
          <ac:chgData name="TAN Mei Yi [Harrisdale Senior High School]" userId="f9f029c9-d743-4d60-9f2c-e74bdec1ab07" providerId="ADAL" clId="{0EF038EF-0409-4D66-9DD3-7C41C3255176}" dt="2023-03-16T02:08:30.384" v="1168"/>
          <ac:inkMkLst>
            <pc:docMk/>
            <pc:sldMk cId="4165094341" sldId="301"/>
            <ac:inkMk id="71" creationId="{B1DE3A9D-A427-F9A9-1761-B58447E02D4B}"/>
          </ac:inkMkLst>
        </pc:inkChg>
        <pc:inkChg chg="add">
          <ac:chgData name="TAN Mei Yi [Harrisdale Senior High School]" userId="f9f029c9-d743-4d60-9f2c-e74bdec1ab07" providerId="ADAL" clId="{0EF038EF-0409-4D66-9DD3-7C41C3255176}" dt="2023-03-16T02:08:29.851" v="1167" actId="9405"/>
          <ac:inkMkLst>
            <pc:docMk/>
            <pc:sldMk cId="4165094341" sldId="301"/>
            <ac:inkMk id="72" creationId="{D6DF7A18-3F6D-2542-76BC-9426081F0CC7}"/>
          </ac:inkMkLst>
        </pc:inkChg>
        <pc:inkChg chg="add mod">
          <ac:chgData name="TAN Mei Yi [Harrisdale Senior High School]" userId="f9f029c9-d743-4d60-9f2c-e74bdec1ab07" providerId="ADAL" clId="{0EF038EF-0409-4D66-9DD3-7C41C3255176}" dt="2023-03-16T02:09:30.226" v="1195" actId="164"/>
          <ac:inkMkLst>
            <pc:docMk/>
            <pc:sldMk cId="4165094341" sldId="301"/>
            <ac:inkMk id="76" creationId="{966FF5B1-6837-CEDE-53FE-1B1BD972CF9F}"/>
          </ac:inkMkLst>
        </pc:inkChg>
        <pc:inkChg chg="add mod">
          <ac:chgData name="TAN Mei Yi [Harrisdale Senior High School]" userId="f9f029c9-d743-4d60-9f2c-e74bdec1ab07" providerId="ADAL" clId="{0EF038EF-0409-4D66-9DD3-7C41C3255176}" dt="2023-03-16T02:09:14.901" v="1186"/>
          <ac:inkMkLst>
            <pc:docMk/>
            <pc:sldMk cId="4165094341" sldId="301"/>
            <ac:inkMk id="77" creationId="{5F8734EC-FCE7-7795-F3BE-2FE8A4EA2B95}"/>
          </ac:inkMkLst>
        </pc:inkChg>
        <pc:inkChg chg="add mod">
          <ac:chgData name="TAN Mei Yi [Harrisdale Senior High School]" userId="f9f029c9-d743-4d60-9f2c-e74bdec1ab07" providerId="ADAL" clId="{0EF038EF-0409-4D66-9DD3-7C41C3255176}" dt="2023-03-16T02:09:14.901" v="1186"/>
          <ac:inkMkLst>
            <pc:docMk/>
            <pc:sldMk cId="4165094341" sldId="301"/>
            <ac:inkMk id="78" creationId="{13AC44D5-A8C1-9933-C5B4-52FA840CD7B8}"/>
          </ac:inkMkLst>
        </pc:inkChg>
        <pc:inkChg chg="add mod">
          <ac:chgData name="TAN Mei Yi [Harrisdale Senior High School]" userId="f9f029c9-d743-4d60-9f2c-e74bdec1ab07" providerId="ADAL" clId="{0EF038EF-0409-4D66-9DD3-7C41C3255176}" dt="2023-03-16T02:09:23.075" v="1194"/>
          <ac:inkMkLst>
            <pc:docMk/>
            <pc:sldMk cId="4165094341" sldId="301"/>
            <ac:inkMk id="80" creationId="{B3CB8B12-9CCE-0733-DF28-5FB5818A64DC}"/>
          </ac:inkMkLst>
        </pc:inkChg>
        <pc:inkChg chg="add mod">
          <ac:chgData name="TAN Mei Yi [Harrisdale Senior High School]" userId="f9f029c9-d743-4d60-9f2c-e74bdec1ab07" providerId="ADAL" clId="{0EF038EF-0409-4D66-9DD3-7C41C3255176}" dt="2023-03-16T02:09:23.075" v="1194"/>
          <ac:inkMkLst>
            <pc:docMk/>
            <pc:sldMk cId="4165094341" sldId="301"/>
            <ac:inkMk id="81" creationId="{1490D3FA-366F-0919-BE48-D213AA3394C1}"/>
          </ac:inkMkLst>
        </pc:inkChg>
        <pc:inkChg chg="add mod">
          <ac:chgData name="TAN Mei Yi [Harrisdale Senior High School]" userId="f9f029c9-d743-4d60-9f2c-e74bdec1ab07" providerId="ADAL" clId="{0EF038EF-0409-4D66-9DD3-7C41C3255176}" dt="2023-03-16T02:09:23.075" v="1194"/>
          <ac:inkMkLst>
            <pc:docMk/>
            <pc:sldMk cId="4165094341" sldId="301"/>
            <ac:inkMk id="82" creationId="{CAA91425-BED1-2477-74AA-AA005B793C9C}"/>
          </ac:inkMkLst>
        </pc:inkChg>
        <pc:inkChg chg="add mod">
          <ac:chgData name="TAN Mei Yi [Harrisdale Senior High School]" userId="f9f029c9-d743-4d60-9f2c-e74bdec1ab07" providerId="ADAL" clId="{0EF038EF-0409-4D66-9DD3-7C41C3255176}" dt="2023-03-16T02:09:23.075" v="1194"/>
          <ac:inkMkLst>
            <pc:docMk/>
            <pc:sldMk cId="4165094341" sldId="301"/>
            <ac:inkMk id="83" creationId="{4286B8E1-8ED3-E451-C38B-7C54983DD251}"/>
          </ac:inkMkLst>
        </pc:inkChg>
        <pc:inkChg chg="add mod">
          <ac:chgData name="TAN Mei Yi [Harrisdale Senior High School]" userId="f9f029c9-d743-4d60-9f2c-e74bdec1ab07" providerId="ADAL" clId="{0EF038EF-0409-4D66-9DD3-7C41C3255176}" dt="2023-03-16T02:09:23.075" v="1194"/>
          <ac:inkMkLst>
            <pc:docMk/>
            <pc:sldMk cId="4165094341" sldId="301"/>
            <ac:inkMk id="84" creationId="{4FAA0A23-003E-DE8D-EE9F-650E81F71453}"/>
          </ac:inkMkLst>
        </pc:inkChg>
        <pc:inkChg chg="add mod">
          <ac:chgData name="TAN Mei Yi [Harrisdale Senior High School]" userId="f9f029c9-d743-4d60-9f2c-e74bdec1ab07" providerId="ADAL" clId="{0EF038EF-0409-4D66-9DD3-7C41C3255176}" dt="2023-03-16T02:09:23.075" v="1194"/>
          <ac:inkMkLst>
            <pc:docMk/>
            <pc:sldMk cId="4165094341" sldId="301"/>
            <ac:inkMk id="85" creationId="{C6B44324-6C51-2B9D-4CC5-7C2105037FD9}"/>
          </ac:inkMkLst>
        </pc:inkChg>
        <pc:inkChg chg="add mod">
          <ac:chgData name="TAN Mei Yi [Harrisdale Senior High School]" userId="f9f029c9-d743-4d60-9f2c-e74bdec1ab07" providerId="ADAL" clId="{0EF038EF-0409-4D66-9DD3-7C41C3255176}" dt="2023-03-16T02:09:23.075" v="1194"/>
          <ac:inkMkLst>
            <pc:docMk/>
            <pc:sldMk cId="4165094341" sldId="301"/>
            <ac:inkMk id="86" creationId="{E2B0F1C2-51A6-80D8-9403-833B95E24D09}"/>
          </ac:inkMkLst>
        </pc:inkChg>
        <pc:inkChg chg="add">
          <ac:chgData name="TAN Mei Yi [Harrisdale Senior High School]" userId="f9f029c9-d743-4d60-9f2c-e74bdec1ab07" providerId="ADAL" clId="{0EF038EF-0409-4D66-9DD3-7C41C3255176}" dt="2023-03-16T02:09:48.543" v="1204" actId="9405"/>
          <ac:inkMkLst>
            <pc:docMk/>
            <pc:sldMk cId="4165094341" sldId="301"/>
            <ac:inkMk id="89" creationId="{716704F4-4298-A1B6-4A98-9B0BE7E97332}"/>
          </ac:inkMkLst>
        </pc:inkChg>
      </pc:sldChg>
      <pc:sldChg chg="addSp delSp modSp add mod delAnim">
        <pc:chgData name="TAN Mei Yi [Harrisdale Senior High School]" userId="f9f029c9-d743-4d60-9f2c-e74bdec1ab07" providerId="ADAL" clId="{0EF038EF-0409-4D66-9DD3-7C41C3255176}" dt="2023-03-16T02:31:25.209" v="1341" actId="20577"/>
        <pc:sldMkLst>
          <pc:docMk/>
          <pc:sldMk cId="3151471876" sldId="302"/>
        </pc:sldMkLst>
        <pc:spChg chg="mod">
          <ac:chgData name="TAN Mei Yi [Harrisdale Senior High School]" userId="f9f029c9-d743-4d60-9f2c-e74bdec1ab07" providerId="ADAL" clId="{0EF038EF-0409-4D66-9DD3-7C41C3255176}" dt="2023-03-16T02:29:19.592" v="1307" actId="20577"/>
          <ac:spMkLst>
            <pc:docMk/>
            <pc:sldMk cId="3151471876" sldId="302"/>
            <ac:spMk id="2" creationId="{68B88AC1-26F2-4C64-E895-7710DE02D098}"/>
          </ac:spMkLst>
        </pc:spChg>
        <pc:spChg chg="del">
          <ac:chgData name="TAN Mei Yi [Harrisdale Senior High School]" userId="f9f029c9-d743-4d60-9f2c-e74bdec1ab07" providerId="ADAL" clId="{0EF038EF-0409-4D66-9DD3-7C41C3255176}" dt="2023-03-16T02:30:33.611" v="1320" actId="478"/>
          <ac:spMkLst>
            <pc:docMk/>
            <pc:sldMk cId="3151471876" sldId="302"/>
            <ac:spMk id="4" creationId="{2E1C2B91-0B76-29F1-2D70-3D55D02E8C91}"/>
          </ac:spMkLst>
        </pc:spChg>
        <pc:spChg chg="del mod">
          <ac:chgData name="TAN Mei Yi [Harrisdale Senior High School]" userId="f9f029c9-d743-4d60-9f2c-e74bdec1ab07" providerId="ADAL" clId="{0EF038EF-0409-4D66-9DD3-7C41C3255176}" dt="2023-03-16T02:29:46.559" v="1310" actId="478"/>
          <ac:spMkLst>
            <pc:docMk/>
            <pc:sldMk cId="3151471876" sldId="302"/>
            <ac:spMk id="5" creationId="{AD048C6E-A3C1-4692-AC2A-1FC32F3958D1}"/>
          </ac:spMkLst>
        </pc:spChg>
        <pc:spChg chg="add del mod">
          <ac:chgData name="TAN Mei Yi [Harrisdale Senior High School]" userId="f9f029c9-d743-4d60-9f2c-e74bdec1ab07" providerId="ADAL" clId="{0EF038EF-0409-4D66-9DD3-7C41C3255176}" dt="2023-03-16T02:30:01.748" v="1312" actId="478"/>
          <ac:spMkLst>
            <pc:docMk/>
            <pc:sldMk cId="3151471876" sldId="302"/>
            <ac:spMk id="6" creationId="{FEB6A381-426E-0EBC-73D7-C132636DC729}"/>
          </ac:spMkLst>
        </pc:spChg>
        <pc:spChg chg="add mod">
          <ac:chgData name="TAN Mei Yi [Harrisdale Senior High School]" userId="f9f029c9-d743-4d60-9f2c-e74bdec1ab07" providerId="ADAL" clId="{0EF038EF-0409-4D66-9DD3-7C41C3255176}" dt="2023-03-16T02:31:25.209" v="1341" actId="20577"/>
          <ac:spMkLst>
            <pc:docMk/>
            <pc:sldMk cId="3151471876" sldId="302"/>
            <ac:spMk id="8" creationId="{88CBA163-0EF1-C98E-DE0C-9BCF5D58E2C5}"/>
          </ac:spMkLst>
        </pc:spChg>
        <pc:spChg chg="del">
          <ac:chgData name="TAN Mei Yi [Harrisdale Senior High School]" userId="f9f029c9-d743-4d60-9f2c-e74bdec1ab07" providerId="ADAL" clId="{0EF038EF-0409-4D66-9DD3-7C41C3255176}" dt="2023-03-16T02:30:33.611" v="1320" actId="478"/>
          <ac:spMkLst>
            <pc:docMk/>
            <pc:sldMk cId="3151471876" sldId="302"/>
            <ac:spMk id="11" creationId="{8100B15A-CA1A-AD6B-6FF9-37B29802BD1E}"/>
          </ac:spMkLst>
        </pc:spChg>
        <pc:spChg chg="del">
          <ac:chgData name="TAN Mei Yi [Harrisdale Senior High School]" userId="f9f029c9-d743-4d60-9f2c-e74bdec1ab07" providerId="ADAL" clId="{0EF038EF-0409-4D66-9DD3-7C41C3255176}" dt="2023-03-16T02:30:33.611" v="1320" actId="478"/>
          <ac:spMkLst>
            <pc:docMk/>
            <pc:sldMk cId="3151471876" sldId="302"/>
            <ac:spMk id="18" creationId="{8C4ABB62-54AC-730F-9533-6C98D8C220A6}"/>
          </ac:spMkLst>
        </pc:spChg>
        <pc:spChg chg="del">
          <ac:chgData name="TAN Mei Yi [Harrisdale Senior High School]" userId="f9f029c9-d743-4d60-9f2c-e74bdec1ab07" providerId="ADAL" clId="{0EF038EF-0409-4D66-9DD3-7C41C3255176}" dt="2023-03-16T02:30:33.611" v="1320" actId="478"/>
          <ac:spMkLst>
            <pc:docMk/>
            <pc:sldMk cId="3151471876" sldId="302"/>
            <ac:spMk id="90" creationId="{307AF652-7BFA-96BC-F144-EE8774CFDFEC}"/>
          </ac:spMkLst>
        </pc:spChg>
        <pc:spChg chg="del">
          <ac:chgData name="TAN Mei Yi [Harrisdale Senior High School]" userId="f9f029c9-d743-4d60-9f2c-e74bdec1ab07" providerId="ADAL" clId="{0EF038EF-0409-4D66-9DD3-7C41C3255176}" dt="2023-03-16T02:30:33.611" v="1320" actId="478"/>
          <ac:spMkLst>
            <pc:docMk/>
            <pc:sldMk cId="3151471876" sldId="302"/>
            <ac:spMk id="91" creationId="{76003E2A-527C-50A5-6A6C-45C8F4BDA797}"/>
          </ac:spMkLst>
        </pc:spChg>
        <pc:grpChg chg="del">
          <ac:chgData name="TAN Mei Yi [Harrisdale Senior High School]" userId="f9f029c9-d743-4d60-9f2c-e74bdec1ab07" providerId="ADAL" clId="{0EF038EF-0409-4D66-9DD3-7C41C3255176}" dt="2023-03-16T02:30:33.611" v="1320" actId="478"/>
          <ac:grpSpMkLst>
            <pc:docMk/>
            <pc:sldMk cId="3151471876" sldId="302"/>
            <ac:grpSpMk id="61" creationId="{D6C76190-8C0E-B66E-50DB-A80A2B283246}"/>
          </ac:grpSpMkLst>
        </pc:grpChg>
        <pc:grpChg chg="del">
          <ac:chgData name="TAN Mei Yi [Harrisdale Senior High School]" userId="f9f029c9-d743-4d60-9f2c-e74bdec1ab07" providerId="ADAL" clId="{0EF038EF-0409-4D66-9DD3-7C41C3255176}" dt="2023-03-16T02:30:33.611" v="1320" actId="478"/>
          <ac:grpSpMkLst>
            <pc:docMk/>
            <pc:sldMk cId="3151471876" sldId="302"/>
            <ac:grpSpMk id="75" creationId="{ECBDD4A8-9474-DC9C-9DB5-1163602134A8}"/>
          </ac:grpSpMkLst>
        </pc:grpChg>
        <pc:grpChg chg="del">
          <ac:chgData name="TAN Mei Yi [Harrisdale Senior High School]" userId="f9f029c9-d743-4d60-9f2c-e74bdec1ab07" providerId="ADAL" clId="{0EF038EF-0409-4D66-9DD3-7C41C3255176}" dt="2023-03-16T02:30:33.611" v="1320" actId="478"/>
          <ac:grpSpMkLst>
            <pc:docMk/>
            <pc:sldMk cId="3151471876" sldId="302"/>
            <ac:grpSpMk id="79" creationId="{4F26A694-1F6C-5DAD-6A35-D63FCF4E50B3}"/>
          </ac:grpSpMkLst>
        </pc:grpChg>
        <pc:grpChg chg="del">
          <ac:chgData name="TAN Mei Yi [Harrisdale Senior High School]" userId="f9f029c9-d743-4d60-9f2c-e74bdec1ab07" providerId="ADAL" clId="{0EF038EF-0409-4D66-9DD3-7C41C3255176}" dt="2023-03-16T02:30:33.611" v="1320" actId="478"/>
          <ac:grpSpMkLst>
            <pc:docMk/>
            <pc:sldMk cId="3151471876" sldId="302"/>
            <ac:grpSpMk id="88" creationId="{9CD6087F-9304-E2AE-AA5B-55D401ECEC82}"/>
          </ac:grpSpMkLst>
        </pc:grpChg>
        <pc:inkChg chg="del">
          <ac:chgData name="TAN Mei Yi [Harrisdale Senior High School]" userId="f9f029c9-d743-4d60-9f2c-e74bdec1ab07" providerId="ADAL" clId="{0EF038EF-0409-4D66-9DD3-7C41C3255176}" dt="2023-03-16T02:30:33.611" v="1320" actId="478"/>
          <ac:inkMkLst>
            <pc:docMk/>
            <pc:sldMk cId="3151471876" sldId="302"/>
            <ac:inkMk id="47" creationId="{5899FD09-9673-8755-3C6F-DB2CD94B7004}"/>
          </ac:inkMkLst>
        </pc:inkChg>
        <pc:inkChg chg="del">
          <ac:chgData name="TAN Mei Yi [Harrisdale Senior High School]" userId="f9f029c9-d743-4d60-9f2c-e74bdec1ab07" providerId="ADAL" clId="{0EF038EF-0409-4D66-9DD3-7C41C3255176}" dt="2023-03-16T02:30:33.611" v="1320" actId="478"/>
          <ac:inkMkLst>
            <pc:docMk/>
            <pc:sldMk cId="3151471876" sldId="302"/>
            <ac:inkMk id="62" creationId="{C5EC461D-03F6-B69E-F087-022A7976B0FD}"/>
          </ac:inkMkLst>
        </pc:inkChg>
        <pc:inkChg chg="del">
          <ac:chgData name="TAN Mei Yi [Harrisdale Senior High School]" userId="f9f029c9-d743-4d60-9f2c-e74bdec1ab07" providerId="ADAL" clId="{0EF038EF-0409-4D66-9DD3-7C41C3255176}" dt="2023-03-16T02:30:33.611" v="1320" actId="478"/>
          <ac:inkMkLst>
            <pc:docMk/>
            <pc:sldMk cId="3151471876" sldId="302"/>
            <ac:inkMk id="72" creationId="{D6DF7A18-3F6D-2542-76BC-9426081F0CC7}"/>
          </ac:inkMkLst>
        </pc:inkChg>
        <pc:inkChg chg="del">
          <ac:chgData name="TAN Mei Yi [Harrisdale Senior High School]" userId="f9f029c9-d743-4d60-9f2c-e74bdec1ab07" providerId="ADAL" clId="{0EF038EF-0409-4D66-9DD3-7C41C3255176}" dt="2023-03-16T02:30:33.611" v="1320" actId="478"/>
          <ac:inkMkLst>
            <pc:docMk/>
            <pc:sldMk cId="3151471876" sldId="302"/>
            <ac:inkMk id="89" creationId="{716704F4-4298-A1B6-4A98-9B0BE7E97332}"/>
          </ac:inkMkLst>
        </pc:inkChg>
      </pc:sldChg>
      <pc:sldChg chg="addSp modSp add mod modAnim">
        <pc:chgData name="TAN Mei Yi [Harrisdale Senior High School]" userId="f9f029c9-d743-4d60-9f2c-e74bdec1ab07" providerId="ADAL" clId="{0EF038EF-0409-4D66-9DD3-7C41C3255176}" dt="2023-03-16T02:35:17.940" v="1384"/>
        <pc:sldMkLst>
          <pc:docMk/>
          <pc:sldMk cId="3779226486" sldId="303"/>
        </pc:sldMkLst>
        <pc:spChg chg="add mod">
          <ac:chgData name="TAN Mei Yi [Harrisdale Senior High School]" userId="f9f029c9-d743-4d60-9f2c-e74bdec1ab07" providerId="ADAL" clId="{0EF038EF-0409-4D66-9DD3-7C41C3255176}" dt="2023-03-16T02:35:01.107" v="1381" actId="20577"/>
          <ac:spMkLst>
            <pc:docMk/>
            <pc:sldMk cId="3779226486" sldId="303"/>
            <ac:spMk id="3" creationId="{1C4B640E-791F-6DF7-1BE3-D186BF7AA804}"/>
          </ac:spMkLst>
        </pc:spChg>
        <pc:spChg chg="add mod">
          <ac:chgData name="TAN Mei Yi [Harrisdale Senior High School]" userId="f9f029c9-d743-4d60-9f2c-e74bdec1ab07" providerId="ADAL" clId="{0EF038EF-0409-4D66-9DD3-7C41C3255176}" dt="2023-03-16T02:33:55.897" v="1368" actId="255"/>
          <ac:spMkLst>
            <pc:docMk/>
            <pc:sldMk cId="3779226486" sldId="303"/>
            <ac:spMk id="4" creationId="{978342E5-C9B0-A622-F29E-127437926A33}"/>
          </ac:spMkLst>
        </pc:spChg>
        <pc:spChg chg="mod">
          <ac:chgData name="TAN Mei Yi [Harrisdale Senior High School]" userId="f9f029c9-d743-4d60-9f2c-e74bdec1ab07" providerId="ADAL" clId="{0EF038EF-0409-4D66-9DD3-7C41C3255176}" dt="2023-03-16T02:31:43.230" v="1349" actId="20577"/>
          <ac:spMkLst>
            <pc:docMk/>
            <pc:sldMk cId="3779226486" sldId="303"/>
            <ac:spMk id="8" creationId="{88CBA163-0EF1-C98E-DE0C-9BCF5D58E2C5}"/>
          </ac:spMkLst>
        </pc:spChg>
      </pc:sldChg>
      <pc:sldChg chg="addSp delSp modSp add mod delAnim modAnim">
        <pc:chgData name="TAN Mei Yi [Harrisdale Senior High School]" userId="f9f029c9-d743-4d60-9f2c-e74bdec1ab07" providerId="ADAL" clId="{0EF038EF-0409-4D66-9DD3-7C41C3255176}" dt="2023-03-16T02:40:25.864" v="1442" actId="1076"/>
        <pc:sldMkLst>
          <pc:docMk/>
          <pc:sldMk cId="4264768289" sldId="304"/>
        </pc:sldMkLst>
        <pc:spChg chg="del">
          <ac:chgData name="TAN Mei Yi [Harrisdale Senior High School]" userId="f9f029c9-d743-4d60-9f2c-e74bdec1ab07" providerId="ADAL" clId="{0EF038EF-0409-4D66-9DD3-7C41C3255176}" dt="2023-03-16T02:38:24.020" v="1390" actId="478"/>
          <ac:spMkLst>
            <pc:docMk/>
            <pc:sldMk cId="4264768289" sldId="304"/>
            <ac:spMk id="3" creationId="{1C4B640E-791F-6DF7-1BE3-D186BF7AA804}"/>
          </ac:spMkLst>
        </pc:spChg>
        <pc:spChg chg="del">
          <ac:chgData name="TAN Mei Yi [Harrisdale Senior High School]" userId="f9f029c9-d743-4d60-9f2c-e74bdec1ab07" providerId="ADAL" clId="{0EF038EF-0409-4D66-9DD3-7C41C3255176}" dt="2023-03-16T02:38:24.020" v="1390" actId="478"/>
          <ac:spMkLst>
            <pc:docMk/>
            <pc:sldMk cId="4264768289" sldId="304"/>
            <ac:spMk id="4" creationId="{978342E5-C9B0-A622-F29E-127437926A33}"/>
          </ac:spMkLst>
        </pc:spChg>
        <pc:spChg chg="add mod">
          <ac:chgData name="TAN Mei Yi [Harrisdale Senior High School]" userId="f9f029c9-d743-4d60-9f2c-e74bdec1ab07" providerId="ADAL" clId="{0EF038EF-0409-4D66-9DD3-7C41C3255176}" dt="2023-03-16T02:40:25.864" v="1442" actId="1076"/>
          <ac:spMkLst>
            <pc:docMk/>
            <pc:sldMk cId="4264768289" sldId="304"/>
            <ac:spMk id="5" creationId="{959425CF-1BE7-B2E8-3DD9-F1EE77482DA9}"/>
          </ac:spMkLst>
        </pc:spChg>
        <pc:spChg chg="mod">
          <ac:chgData name="TAN Mei Yi [Harrisdale Senior High School]" userId="f9f029c9-d743-4d60-9f2c-e74bdec1ab07" providerId="ADAL" clId="{0EF038EF-0409-4D66-9DD3-7C41C3255176}" dt="2023-03-16T02:37:05.943" v="1389"/>
          <ac:spMkLst>
            <pc:docMk/>
            <pc:sldMk cId="4264768289" sldId="304"/>
            <ac:spMk id="8" creationId="{88CBA163-0EF1-C98E-DE0C-9BCF5D58E2C5}"/>
          </ac:spMkLst>
        </pc:spChg>
      </pc:sldChg>
      <pc:sldChg chg="modSp add mod ord">
        <pc:chgData name="TAN Mei Yi [Harrisdale Senior High School]" userId="f9f029c9-d743-4d60-9f2c-e74bdec1ab07" providerId="ADAL" clId="{0EF038EF-0409-4D66-9DD3-7C41C3255176}" dt="2023-03-16T03:38:18.497" v="1489" actId="20577"/>
        <pc:sldMkLst>
          <pc:docMk/>
          <pc:sldMk cId="425146844" sldId="305"/>
        </pc:sldMkLst>
        <pc:spChg chg="mod">
          <ac:chgData name="TAN Mei Yi [Harrisdale Senior High School]" userId="f9f029c9-d743-4d60-9f2c-e74bdec1ab07" providerId="ADAL" clId="{0EF038EF-0409-4D66-9DD3-7C41C3255176}" dt="2023-03-16T03:38:18.497" v="1489" actId="20577"/>
          <ac:spMkLst>
            <pc:docMk/>
            <pc:sldMk cId="425146844" sldId="305"/>
            <ac:spMk id="8" creationId="{88CBA163-0EF1-C98E-DE0C-9BCF5D58E2C5}"/>
          </ac:spMkLst>
        </pc:spChg>
      </pc:sldChg>
      <pc:sldChg chg="addSp modSp add mod modAnim">
        <pc:chgData name="TAN Mei Yi [Harrisdale Senior High School]" userId="f9f029c9-d743-4d60-9f2c-e74bdec1ab07" providerId="ADAL" clId="{0EF038EF-0409-4D66-9DD3-7C41C3255176}" dt="2023-03-16T03:42:11.995" v="1560"/>
        <pc:sldMkLst>
          <pc:docMk/>
          <pc:sldMk cId="465988273" sldId="306"/>
        </pc:sldMkLst>
        <pc:spChg chg="add mod">
          <ac:chgData name="TAN Mei Yi [Harrisdale Senior High School]" userId="f9f029c9-d743-4d60-9f2c-e74bdec1ab07" providerId="ADAL" clId="{0EF038EF-0409-4D66-9DD3-7C41C3255176}" dt="2023-03-16T03:40:38.768" v="1538" actId="16959"/>
          <ac:spMkLst>
            <pc:docMk/>
            <pc:sldMk cId="465988273" sldId="306"/>
            <ac:spMk id="3" creationId="{CF2EBC7E-47BF-0AB0-E091-D9EC3339E6A6}"/>
          </ac:spMkLst>
        </pc:spChg>
        <pc:spChg chg="add mod">
          <ac:chgData name="TAN Mei Yi [Harrisdale Senior High School]" userId="f9f029c9-d743-4d60-9f2c-e74bdec1ab07" providerId="ADAL" clId="{0EF038EF-0409-4D66-9DD3-7C41C3255176}" dt="2023-03-16T03:42:03.630" v="1558" actId="20577"/>
          <ac:spMkLst>
            <pc:docMk/>
            <pc:sldMk cId="465988273" sldId="306"/>
            <ac:spMk id="4" creationId="{531AE8AD-F8E5-3AAF-7B4A-268389367305}"/>
          </ac:spMkLst>
        </pc:spChg>
        <pc:spChg chg="mod">
          <ac:chgData name="TAN Mei Yi [Harrisdale Senior High School]" userId="f9f029c9-d743-4d60-9f2c-e74bdec1ab07" providerId="ADAL" clId="{0EF038EF-0409-4D66-9DD3-7C41C3255176}" dt="2023-03-16T03:38:39.671" v="1498" actId="20577"/>
          <ac:spMkLst>
            <pc:docMk/>
            <pc:sldMk cId="465988273" sldId="306"/>
            <ac:spMk id="8" creationId="{88CBA163-0EF1-C98E-DE0C-9BCF5D58E2C5}"/>
          </ac:spMkLst>
        </pc:spChg>
      </pc:sldChg>
      <pc:sldChg chg="addSp modSp add mod modAnim">
        <pc:chgData name="TAN Mei Yi [Harrisdale Senior High School]" userId="f9f029c9-d743-4d60-9f2c-e74bdec1ab07" providerId="ADAL" clId="{0EF038EF-0409-4D66-9DD3-7C41C3255176}" dt="2023-03-16T03:45:36.924" v="1631"/>
        <pc:sldMkLst>
          <pc:docMk/>
          <pc:sldMk cId="1775565470" sldId="307"/>
        </pc:sldMkLst>
        <pc:spChg chg="add mod">
          <ac:chgData name="TAN Mei Yi [Harrisdale Senior High School]" userId="f9f029c9-d743-4d60-9f2c-e74bdec1ab07" providerId="ADAL" clId="{0EF038EF-0409-4D66-9DD3-7C41C3255176}" dt="2023-03-16T03:45:01.813" v="1625" actId="20577"/>
          <ac:spMkLst>
            <pc:docMk/>
            <pc:sldMk cId="1775565470" sldId="307"/>
            <ac:spMk id="3" creationId="{BB7CDD0F-EF89-CA72-4252-CAFD5558333C}"/>
          </ac:spMkLst>
        </pc:spChg>
        <pc:spChg chg="add mod">
          <ac:chgData name="TAN Mei Yi [Harrisdale Senior High School]" userId="f9f029c9-d743-4d60-9f2c-e74bdec1ab07" providerId="ADAL" clId="{0EF038EF-0409-4D66-9DD3-7C41C3255176}" dt="2023-03-16T03:45:25.037" v="1628" actId="14100"/>
          <ac:spMkLst>
            <pc:docMk/>
            <pc:sldMk cId="1775565470" sldId="307"/>
            <ac:spMk id="4" creationId="{1BEDE9B6-E2B4-8A63-3A70-464A636328D6}"/>
          </ac:spMkLst>
        </pc:spChg>
        <pc:spChg chg="mod">
          <ac:chgData name="TAN Mei Yi [Harrisdale Senior High School]" userId="f9f029c9-d743-4d60-9f2c-e74bdec1ab07" providerId="ADAL" clId="{0EF038EF-0409-4D66-9DD3-7C41C3255176}" dt="2023-03-16T03:42:32.874" v="1569" actId="6549"/>
          <ac:spMkLst>
            <pc:docMk/>
            <pc:sldMk cId="1775565470" sldId="307"/>
            <ac:spMk id="8" creationId="{88CBA163-0EF1-C98E-DE0C-9BCF5D58E2C5}"/>
          </ac:spMkLst>
        </pc:spChg>
      </pc:sldChg>
    </pc:docChg>
  </pc:docChgLst>
  <pc:docChgLst>
    <pc:chgData name="TAN Mei Yi [Harrisdale Senior High School]" userId="f9f029c9-d743-4d60-9f2c-e74bdec1ab07" providerId="ADAL" clId="{BCDF6825-78BE-4B2A-B733-9919CF207759}"/>
    <pc:docChg chg="undo custSel addSld delSld modSld sldOrd">
      <pc:chgData name="TAN Mei Yi [Harrisdale Senior High School]" userId="f9f029c9-d743-4d60-9f2c-e74bdec1ab07" providerId="ADAL" clId="{BCDF6825-78BE-4B2A-B733-9919CF207759}" dt="2023-05-29T04:45:51.838" v="1507"/>
      <pc:docMkLst>
        <pc:docMk/>
      </pc:docMkLst>
      <pc:sldChg chg="del">
        <pc:chgData name="TAN Mei Yi [Harrisdale Senior High School]" userId="f9f029c9-d743-4d60-9f2c-e74bdec1ab07" providerId="ADAL" clId="{BCDF6825-78BE-4B2A-B733-9919CF207759}" dt="2023-05-24T02:26:44.153" v="4" actId="47"/>
        <pc:sldMkLst>
          <pc:docMk/>
          <pc:sldMk cId="3669853046" sldId="261"/>
        </pc:sldMkLst>
      </pc:sldChg>
      <pc:sldChg chg="del">
        <pc:chgData name="TAN Mei Yi [Harrisdale Senior High School]" userId="f9f029c9-d743-4d60-9f2c-e74bdec1ab07" providerId="ADAL" clId="{BCDF6825-78BE-4B2A-B733-9919CF207759}" dt="2023-05-24T02:26:45.241" v="5" actId="47"/>
        <pc:sldMkLst>
          <pc:docMk/>
          <pc:sldMk cId="279211398" sldId="264"/>
        </pc:sldMkLst>
      </pc:sldChg>
      <pc:sldChg chg="modSp mod">
        <pc:chgData name="TAN Mei Yi [Harrisdale Senior High School]" userId="f9f029c9-d743-4d60-9f2c-e74bdec1ab07" providerId="ADAL" clId="{BCDF6825-78BE-4B2A-B733-9919CF207759}" dt="2023-05-29T04:41:49.224" v="1380" actId="20577"/>
        <pc:sldMkLst>
          <pc:docMk/>
          <pc:sldMk cId="3000480193" sldId="288"/>
        </pc:sldMkLst>
        <pc:spChg chg="mod">
          <ac:chgData name="TAN Mei Yi [Harrisdale Senior High School]" userId="f9f029c9-d743-4d60-9f2c-e74bdec1ab07" providerId="ADAL" clId="{BCDF6825-78BE-4B2A-B733-9919CF207759}" dt="2023-05-29T04:41:49.224" v="1380" actId="20577"/>
          <ac:spMkLst>
            <pc:docMk/>
            <pc:sldMk cId="3000480193" sldId="288"/>
            <ac:spMk id="5" creationId="{00000000-0000-0000-0000-000000000000}"/>
          </ac:spMkLst>
        </pc:spChg>
      </pc:sldChg>
      <pc:sldChg chg="modSp mod">
        <pc:chgData name="TAN Mei Yi [Harrisdale Senior High School]" userId="f9f029c9-d743-4d60-9f2c-e74bdec1ab07" providerId="ADAL" clId="{BCDF6825-78BE-4B2A-B733-9919CF207759}" dt="2023-05-24T02:26:41.521" v="3" actId="20577"/>
        <pc:sldMkLst>
          <pc:docMk/>
          <pc:sldMk cId="2226349418" sldId="292"/>
        </pc:sldMkLst>
        <pc:spChg chg="mod">
          <ac:chgData name="TAN Mei Yi [Harrisdale Senior High School]" userId="f9f029c9-d743-4d60-9f2c-e74bdec1ab07" providerId="ADAL" clId="{BCDF6825-78BE-4B2A-B733-9919CF207759}" dt="2023-05-24T02:26:41.521" v="3" actId="20577"/>
          <ac:spMkLst>
            <pc:docMk/>
            <pc:sldMk cId="2226349418" sldId="292"/>
            <ac:spMk id="21" creationId="{8E7845BC-DC72-44E1-BABF-6AFB4DC3022D}"/>
          </ac:spMkLst>
        </pc:spChg>
      </pc:sldChg>
      <pc:sldChg chg="addSp delSp del mod">
        <pc:chgData name="TAN Mei Yi [Harrisdale Senior High School]" userId="f9f029c9-d743-4d60-9f2c-e74bdec1ab07" providerId="ADAL" clId="{BCDF6825-78BE-4B2A-B733-9919CF207759}" dt="2023-05-24T02:37:04.455" v="32" actId="47"/>
        <pc:sldMkLst>
          <pc:docMk/>
          <pc:sldMk cId="3077793519" sldId="293"/>
        </pc:sldMkLst>
        <pc:picChg chg="add del">
          <ac:chgData name="TAN Mei Yi [Harrisdale Senior High School]" userId="f9f029c9-d743-4d60-9f2c-e74bdec1ab07" providerId="ADAL" clId="{BCDF6825-78BE-4B2A-B733-9919CF207759}" dt="2023-05-24T02:30:51.229" v="24" actId="478"/>
          <ac:picMkLst>
            <pc:docMk/>
            <pc:sldMk cId="3077793519" sldId="293"/>
            <ac:picMk id="5" creationId="{517ACF37-0B9B-C8DB-DA6B-2E99C3BCACE0}"/>
          </ac:picMkLst>
        </pc:picChg>
        <pc:picChg chg="add del">
          <ac:chgData name="TAN Mei Yi [Harrisdale Senior High School]" userId="f9f029c9-d743-4d60-9f2c-e74bdec1ab07" providerId="ADAL" clId="{BCDF6825-78BE-4B2A-B733-9919CF207759}" dt="2023-05-24T02:36:58.491" v="30" actId="21"/>
          <ac:picMkLst>
            <pc:docMk/>
            <pc:sldMk cId="3077793519" sldId="293"/>
            <ac:picMk id="8" creationId="{1A143AF2-06AF-9344-4441-E5A304A56417}"/>
          </ac:picMkLst>
        </pc:picChg>
      </pc:sldChg>
      <pc:sldChg chg="addSp delSp modSp mod delAnim modAnim">
        <pc:chgData name="TAN Mei Yi [Harrisdale Senior High School]" userId="f9f029c9-d743-4d60-9f2c-e74bdec1ab07" providerId="ADAL" clId="{BCDF6825-78BE-4B2A-B733-9919CF207759}" dt="2023-05-26T06:43:43.600" v="553" actId="478"/>
        <pc:sldMkLst>
          <pc:docMk/>
          <pc:sldMk cId="3818166448" sldId="294"/>
        </pc:sldMkLst>
        <pc:spChg chg="mod">
          <ac:chgData name="TAN Mei Yi [Harrisdale Senior High School]" userId="f9f029c9-d743-4d60-9f2c-e74bdec1ab07" providerId="ADAL" clId="{BCDF6825-78BE-4B2A-B733-9919CF207759}" dt="2023-05-26T06:33:56.488" v="380" actId="14100"/>
          <ac:spMkLst>
            <pc:docMk/>
            <pc:sldMk cId="3818166448" sldId="294"/>
            <ac:spMk id="3" creationId="{00000000-0000-0000-0000-000000000000}"/>
          </ac:spMkLst>
        </pc:spChg>
        <pc:spChg chg="add mod">
          <ac:chgData name="TAN Mei Yi [Harrisdale Senior High School]" userId="f9f029c9-d743-4d60-9f2c-e74bdec1ab07" providerId="ADAL" clId="{BCDF6825-78BE-4B2A-B733-9919CF207759}" dt="2023-05-26T06:39:35.359" v="434" actId="1076"/>
          <ac:spMkLst>
            <pc:docMk/>
            <pc:sldMk cId="3818166448" sldId="294"/>
            <ac:spMk id="6" creationId="{12006486-2B9C-8012-57F3-7A114271B172}"/>
          </ac:spMkLst>
        </pc:spChg>
        <pc:spChg chg="mod">
          <ac:chgData name="TAN Mei Yi [Harrisdale Senior High School]" userId="f9f029c9-d743-4d60-9f2c-e74bdec1ab07" providerId="ADAL" clId="{BCDF6825-78BE-4B2A-B733-9919CF207759}" dt="2023-05-26T06:39:35.359" v="434" actId="1076"/>
          <ac:spMkLst>
            <pc:docMk/>
            <pc:sldMk cId="3818166448" sldId="294"/>
            <ac:spMk id="7" creationId="{ED4D22C2-EB11-C735-B5CA-44C39696CA06}"/>
          </ac:spMkLst>
        </pc:spChg>
        <pc:spChg chg="mod">
          <ac:chgData name="TAN Mei Yi [Harrisdale Senior High School]" userId="f9f029c9-d743-4d60-9f2c-e74bdec1ab07" providerId="ADAL" clId="{BCDF6825-78BE-4B2A-B733-9919CF207759}" dt="2023-05-26T06:39:35.359" v="434" actId="1076"/>
          <ac:spMkLst>
            <pc:docMk/>
            <pc:sldMk cId="3818166448" sldId="294"/>
            <ac:spMk id="8" creationId="{4B9EFD9B-37BB-5F40-DB1F-78965FF029AB}"/>
          </ac:spMkLst>
        </pc:spChg>
        <pc:spChg chg="del">
          <ac:chgData name="TAN Mei Yi [Harrisdale Senior High School]" userId="f9f029c9-d743-4d60-9f2c-e74bdec1ab07" providerId="ADAL" clId="{BCDF6825-78BE-4B2A-B733-9919CF207759}" dt="2023-05-26T06:34:10.543" v="383" actId="478"/>
          <ac:spMkLst>
            <pc:docMk/>
            <pc:sldMk cId="3818166448" sldId="294"/>
            <ac:spMk id="9" creationId="{12C91770-DA92-8129-999B-864B3C983C5A}"/>
          </ac:spMkLst>
        </pc:spChg>
        <pc:spChg chg="del">
          <ac:chgData name="TAN Mei Yi [Harrisdale Senior High School]" userId="f9f029c9-d743-4d60-9f2c-e74bdec1ab07" providerId="ADAL" clId="{BCDF6825-78BE-4B2A-B733-9919CF207759}" dt="2023-05-26T06:34:10.543" v="383" actId="478"/>
          <ac:spMkLst>
            <pc:docMk/>
            <pc:sldMk cId="3818166448" sldId="294"/>
            <ac:spMk id="10" creationId="{C2DC74A0-E07D-D7B4-B95C-CC10F54D0A19}"/>
          </ac:spMkLst>
        </pc:spChg>
        <pc:spChg chg="del">
          <ac:chgData name="TAN Mei Yi [Harrisdale Senior High School]" userId="f9f029c9-d743-4d60-9f2c-e74bdec1ab07" providerId="ADAL" clId="{BCDF6825-78BE-4B2A-B733-9919CF207759}" dt="2023-05-26T06:34:10.543" v="383" actId="478"/>
          <ac:spMkLst>
            <pc:docMk/>
            <pc:sldMk cId="3818166448" sldId="294"/>
            <ac:spMk id="11" creationId="{B5CC3CC8-633A-CD47-60D1-87D0C23D9891}"/>
          </ac:spMkLst>
        </pc:spChg>
        <pc:spChg chg="del">
          <ac:chgData name="TAN Mei Yi [Harrisdale Senior High School]" userId="f9f029c9-d743-4d60-9f2c-e74bdec1ab07" providerId="ADAL" clId="{BCDF6825-78BE-4B2A-B733-9919CF207759}" dt="2023-05-26T06:34:10.543" v="383" actId="478"/>
          <ac:spMkLst>
            <pc:docMk/>
            <pc:sldMk cId="3818166448" sldId="294"/>
            <ac:spMk id="12" creationId="{83996FC9-9FAC-4C90-E554-F5B62B775685}"/>
          </ac:spMkLst>
        </pc:spChg>
        <pc:spChg chg="del">
          <ac:chgData name="TAN Mei Yi [Harrisdale Senior High School]" userId="f9f029c9-d743-4d60-9f2c-e74bdec1ab07" providerId="ADAL" clId="{BCDF6825-78BE-4B2A-B733-9919CF207759}" dt="2023-05-26T06:34:05.540" v="382" actId="478"/>
          <ac:spMkLst>
            <pc:docMk/>
            <pc:sldMk cId="3818166448" sldId="294"/>
            <ac:spMk id="13" creationId="{442A34E1-01EA-9290-78EB-B98211AA9DD1}"/>
          </ac:spMkLst>
        </pc:spChg>
        <pc:spChg chg="del">
          <ac:chgData name="TAN Mei Yi [Harrisdale Senior High School]" userId="f9f029c9-d743-4d60-9f2c-e74bdec1ab07" providerId="ADAL" clId="{BCDF6825-78BE-4B2A-B733-9919CF207759}" dt="2023-05-26T06:34:05.540" v="382" actId="478"/>
          <ac:spMkLst>
            <pc:docMk/>
            <pc:sldMk cId="3818166448" sldId="294"/>
            <ac:spMk id="14" creationId="{D913889E-A9C2-B49C-B2A6-45EE69B1D0CF}"/>
          </ac:spMkLst>
        </pc:spChg>
        <pc:spChg chg="del">
          <ac:chgData name="TAN Mei Yi [Harrisdale Senior High School]" userId="f9f029c9-d743-4d60-9f2c-e74bdec1ab07" providerId="ADAL" clId="{BCDF6825-78BE-4B2A-B733-9919CF207759}" dt="2023-05-26T06:34:05.540" v="382" actId="478"/>
          <ac:spMkLst>
            <pc:docMk/>
            <pc:sldMk cId="3818166448" sldId="294"/>
            <ac:spMk id="15" creationId="{220956DF-0F41-0C36-B68A-4D2B434AB86A}"/>
          </ac:spMkLst>
        </pc:spChg>
        <pc:spChg chg="del">
          <ac:chgData name="TAN Mei Yi [Harrisdale Senior High School]" userId="f9f029c9-d743-4d60-9f2c-e74bdec1ab07" providerId="ADAL" clId="{BCDF6825-78BE-4B2A-B733-9919CF207759}" dt="2023-05-26T06:34:05.540" v="382" actId="478"/>
          <ac:spMkLst>
            <pc:docMk/>
            <pc:sldMk cId="3818166448" sldId="294"/>
            <ac:spMk id="16" creationId="{326B92AB-9763-874F-F12A-A8276D60B179}"/>
          </ac:spMkLst>
        </pc:spChg>
        <pc:spChg chg="del">
          <ac:chgData name="TAN Mei Yi [Harrisdale Senior High School]" userId="f9f029c9-d743-4d60-9f2c-e74bdec1ab07" providerId="ADAL" clId="{BCDF6825-78BE-4B2A-B733-9919CF207759}" dt="2023-05-26T06:34:05.540" v="382" actId="478"/>
          <ac:spMkLst>
            <pc:docMk/>
            <pc:sldMk cId="3818166448" sldId="294"/>
            <ac:spMk id="17" creationId="{0A73E123-4746-A8E8-D1A8-7E35460D2FF5}"/>
          </ac:spMkLst>
        </pc:spChg>
        <pc:spChg chg="del">
          <ac:chgData name="TAN Mei Yi [Harrisdale Senior High School]" userId="f9f029c9-d743-4d60-9f2c-e74bdec1ab07" providerId="ADAL" clId="{BCDF6825-78BE-4B2A-B733-9919CF207759}" dt="2023-05-26T06:34:10.543" v="383" actId="478"/>
          <ac:spMkLst>
            <pc:docMk/>
            <pc:sldMk cId="3818166448" sldId="294"/>
            <ac:spMk id="18" creationId="{CCBE2C21-372B-CC2E-19FD-BA9417E6A91D}"/>
          </ac:spMkLst>
        </pc:spChg>
        <pc:spChg chg="add mod">
          <ac:chgData name="TAN Mei Yi [Harrisdale Senior High School]" userId="f9f029c9-d743-4d60-9f2c-e74bdec1ab07" providerId="ADAL" clId="{BCDF6825-78BE-4B2A-B733-9919CF207759}" dt="2023-05-26T06:42:00.697" v="510" actId="20577"/>
          <ac:spMkLst>
            <pc:docMk/>
            <pc:sldMk cId="3818166448" sldId="294"/>
            <ac:spMk id="19" creationId="{978FF1D4-5125-39AE-54B4-ACA0AC344A3D}"/>
          </ac:spMkLst>
        </pc:spChg>
        <pc:spChg chg="add mod">
          <ac:chgData name="TAN Mei Yi [Harrisdale Senior High School]" userId="f9f029c9-d743-4d60-9f2c-e74bdec1ab07" providerId="ADAL" clId="{BCDF6825-78BE-4B2A-B733-9919CF207759}" dt="2023-05-26T06:41:18.305" v="464" actId="20577"/>
          <ac:spMkLst>
            <pc:docMk/>
            <pc:sldMk cId="3818166448" sldId="294"/>
            <ac:spMk id="21" creationId="{19EF518D-7B47-8316-382A-1362642472FD}"/>
          </ac:spMkLst>
        </pc:spChg>
        <pc:spChg chg="add mod">
          <ac:chgData name="TAN Mei Yi [Harrisdale Senior High School]" userId="f9f029c9-d743-4d60-9f2c-e74bdec1ab07" providerId="ADAL" clId="{BCDF6825-78BE-4B2A-B733-9919CF207759}" dt="2023-05-26T06:41:50.853" v="483" actId="20577"/>
          <ac:spMkLst>
            <pc:docMk/>
            <pc:sldMk cId="3818166448" sldId="294"/>
            <ac:spMk id="22" creationId="{B294469F-3DAA-AD07-D591-BE0C6BB387B7}"/>
          </ac:spMkLst>
        </pc:spChg>
        <pc:spChg chg="add mod">
          <ac:chgData name="TAN Mei Yi [Harrisdale Senior High School]" userId="f9f029c9-d743-4d60-9f2c-e74bdec1ab07" providerId="ADAL" clId="{BCDF6825-78BE-4B2A-B733-9919CF207759}" dt="2023-05-26T06:42:10.381" v="514" actId="20577"/>
          <ac:spMkLst>
            <pc:docMk/>
            <pc:sldMk cId="3818166448" sldId="294"/>
            <ac:spMk id="23" creationId="{82968B7C-F3C0-1D3A-D169-80D6039F4902}"/>
          </ac:spMkLst>
        </pc:spChg>
        <pc:spChg chg="add mod">
          <ac:chgData name="TAN Mei Yi [Harrisdale Senior High School]" userId="f9f029c9-d743-4d60-9f2c-e74bdec1ab07" providerId="ADAL" clId="{BCDF6825-78BE-4B2A-B733-9919CF207759}" dt="2023-05-26T06:42:26.427" v="528" actId="1076"/>
          <ac:spMkLst>
            <pc:docMk/>
            <pc:sldMk cId="3818166448" sldId="294"/>
            <ac:spMk id="24" creationId="{363D60A2-10D6-0686-4756-7C279D0CAFBE}"/>
          </ac:spMkLst>
        </pc:spChg>
        <pc:spChg chg="add mod">
          <ac:chgData name="TAN Mei Yi [Harrisdale Senior High School]" userId="f9f029c9-d743-4d60-9f2c-e74bdec1ab07" providerId="ADAL" clId="{BCDF6825-78BE-4B2A-B733-9919CF207759}" dt="2023-05-26T06:43:41.397" v="552" actId="20577"/>
          <ac:spMkLst>
            <pc:docMk/>
            <pc:sldMk cId="3818166448" sldId="294"/>
            <ac:spMk id="25" creationId="{A3A0E375-7238-3482-E8E3-F2F05BDF048F}"/>
          </ac:spMkLst>
        </pc:spChg>
        <pc:picChg chg="add del mod">
          <ac:chgData name="TAN Mei Yi [Harrisdale Senior High School]" userId="f9f029c9-d743-4d60-9f2c-e74bdec1ab07" providerId="ADAL" clId="{BCDF6825-78BE-4B2A-B733-9919CF207759}" dt="2023-05-26T06:39:29.458" v="433" actId="478"/>
          <ac:picMkLst>
            <pc:docMk/>
            <pc:sldMk cId="3818166448" sldId="294"/>
            <ac:picMk id="5" creationId="{B419978B-3A4C-9314-8D08-BB4D0E6ED554}"/>
          </ac:picMkLst>
        </pc:picChg>
        <pc:picChg chg="add del mod">
          <ac:chgData name="TAN Mei Yi [Harrisdale Senior High School]" userId="f9f029c9-d743-4d60-9f2c-e74bdec1ab07" providerId="ADAL" clId="{BCDF6825-78BE-4B2A-B733-9919CF207759}" dt="2023-05-26T06:43:43.600" v="553" actId="478"/>
          <ac:picMkLst>
            <pc:docMk/>
            <pc:sldMk cId="3818166448" sldId="294"/>
            <ac:picMk id="20" creationId="{8CBE7061-4168-C294-9137-46AB01332611}"/>
          </ac:picMkLst>
        </pc:picChg>
      </pc:sldChg>
      <pc:sldChg chg="addSp delSp modSp del mod">
        <pc:chgData name="TAN Mei Yi [Harrisdale Senior High School]" userId="f9f029c9-d743-4d60-9f2c-e74bdec1ab07" providerId="ADAL" clId="{BCDF6825-78BE-4B2A-B733-9919CF207759}" dt="2023-05-26T06:44:07.878" v="554" actId="47"/>
        <pc:sldMkLst>
          <pc:docMk/>
          <pc:sldMk cId="2560018972" sldId="295"/>
        </pc:sldMkLst>
        <pc:picChg chg="add del">
          <ac:chgData name="TAN Mei Yi [Harrisdale Senior High School]" userId="f9f029c9-d743-4d60-9f2c-e74bdec1ab07" providerId="ADAL" clId="{BCDF6825-78BE-4B2A-B733-9919CF207759}" dt="2023-05-26T06:39:48.143" v="437" actId="21"/>
          <ac:picMkLst>
            <pc:docMk/>
            <pc:sldMk cId="2560018972" sldId="295"/>
            <ac:picMk id="5" creationId="{D9E5C07E-75F8-1034-435F-AE34E777A1E9}"/>
          </ac:picMkLst>
        </pc:picChg>
        <pc:picChg chg="add mod">
          <ac:chgData name="TAN Mei Yi [Harrisdale Senior High School]" userId="f9f029c9-d743-4d60-9f2c-e74bdec1ab07" providerId="ADAL" clId="{BCDF6825-78BE-4B2A-B733-9919CF207759}" dt="2023-05-24T02:28:21.186" v="10" actId="1076"/>
          <ac:picMkLst>
            <pc:docMk/>
            <pc:sldMk cId="2560018972" sldId="295"/>
            <ac:picMk id="17" creationId="{6DF37128-FDC9-2147-F87F-3152E2181957}"/>
          </ac:picMkLst>
        </pc:picChg>
      </pc:sldChg>
      <pc:sldChg chg="addSp delSp modSp add mod delAnim modAnim">
        <pc:chgData name="TAN Mei Yi [Harrisdale Senior High School]" userId="f9f029c9-d743-4d60-9f2c-e74bdec1ab07" providerId="ADAL" clId="{BCDF6825-78BE-4B2A-B733-9919CF207759}" dt="2023-05-26T07:16:58.116" v="763" actId="478"/>
        <pc:sldMkLst>
          <pc:docMk/>
          <pc:sldMk cId="174103533" sldId="296"/>
        </pc:sldMkLst>
        <pc:spChg chg="mod">
          <ac:chgData name="TAN Mei Yi [Harrisdale Senior High School]" userId="f9f029c9-d743-4d60-9f2c-e74bdec1ab07" providerId="ADAL" clId="{BCDF6825-78BE-4B2A-B733-9919CF207759}" dt="2023-05-26T07:14:33.783" v="761" actId="20577"/>
          <ac:spMkLst>
            <pc:docMk/>
            <pc:sldMk cId="174103533" sldId="296"/>
            <ac:spMk id="3" creationId="{00000000-0000-0000-0000-000000000000}"/>
          </ac:spMkLst>
        </pc:spChg>
        <pc:spChg chg="mod">
          <ac:chgData name="TAN Mei Yi [Harrisdale Senior High School]" userId="f9f029c9-d743-4d60-9f2c-e74bdec1ab07" providerId="ADAL" clId="{BCDF6825-78BE-4B2A-B733-9919CF207759}" dt="2023-05-26T07:10:21.695" v="668" actId="20577"/>
          <ac:spMkLst>
            <pc:docMk/>
            <pc:sldMk cId="174103533" sldId="296"/>
            <ac:spMk id="6" creationId="{95ACB665-3F91-9EF3-5F2E-018ABF42AE39}"/>
          </ac:spMkLst>
        </pc:spChg>
        <pc:spChg chg="mod">
          <ac:chgData name="TAN Mei Yi [Harrisdale Senior High School]" userId="f9f029c9-d743-4d60-9f2c-e74bdec1ab07" providerId="ADAL" clId="{BCDF6825-78BE-4B2A-B733-9919CF207759}" dt="2023-05-26T07:10:35.307" v="686" actId="1076"/>
          <ac:spMkLst>
            <pc:docMk/>
            <pc:sldMk cId="174103533" sldId="296"/>
            <ac:spMk id="7" creationId="{7999494F-84FC-B838-6074-7918C57BECB0}"/>
          </ac:spMkLst>
        </pc:spChg>
        <pc:spChg chg="del">
          <ac:chgData name="TAN Mei Yi [Harrisdale Senior High School]" userId="f9f029c9-d743-4d60-9f2c-e74bdec1ab07" providerId="ADAL" clId="{BCDF6825-78BE-4B2A-B733-9919CF207759}" dt="2023-05-26T07:09:33.473" v="635" actId="478"/>
          <ac:spMkLst>
            <pc:docMk/>
            <pc:sldMk cId="174103533" sldId="296"/>
            <ac:spMk id="8" creationId="{67747B4F-3474-AEC6-44AF-5E7E329F1C74}"/>
          </ac:spMkLst>
        </pc:spChg>
        <pc:spChg chg="del">
          <ac:chgData name="TAN Mei Yi [Harrisdale Senior High School]" userId="f9f029c9-d743-4d60-9f2c-e74bdec1ab07" providerId="ADAL" clId="{BCDF6825-78BE-4B2A-B733-9919CF207759}" dt="2023-05-26T07:09:33.473" v="635" actId="478"/>
          <ac:spMkLst>
            <pc:docMk/>
            <pc:sldMk cId="174103533" sldId="296"/>
            <ac:spMk id="9" creationId="{B84740BB-D42B-DB81-371A-D1F12BBF15CA}"/>
          </ac:spMkLst>
        </pc:spChg>
        <pc:spChg chg="del mod">
          <ac:chgData name="TAN Mei Yi [Harrisdale Senior High School]" userId="f9f029c9-d743-4d60-9f2c-e74bdec1ab07" providerId="ADAL" clId="{BCDF6825-78BE-4B2A-B733-9919CF207759}" dt="2023-05-26T07:09:31.252" v="634" actId="478"/>
          <ac:spMkLst>
            <pc:docMk/>
            <pc:sldMk cId="174103533" sldId="296"/>
            <ac:spMk id="10" creationId="{10ACFAC1-B7A0-2761-B371-C9E9826B0C91}"/>
          </ac:spMkLst>
        </pc:spChg>
        <pc:spChg chg="del mod">
          <ac:chgData name="TAN Mei Yi [Harrisdale Senior High School]" userId="f9f029c9-d743-4d60-9f2c-e74bdec1ab07" providerId="ADAL" clId="{BCDF6825-78BE-4B2A-B733-9919CF207759}" dt="2023-05-26T07:09:31.252" v="634" actId="478"/>
          <ac:spMkLst>
            <pc:docMk/>
            <pc:sldMk cId="174103533" sldId="296"/>
            <ac:spMk id="11" creationId="{6B8CB329-410E-D145-5A00-0970D8CFDA80}"/>
          </ac:spMkLst>
        </pc:spChg>
        <pc:spChg chg="del mod">
          <ac:chgData name="TAN Mei Yi [Harrisdale Senior High School]" userId="f9f029c9-d743-4d60-9f2c-e74bdec1ab07" providerId="ADAL" clId="{BCDF6825-78BE-4B2A-B733-9919CF207759}" dt="2023-05-26T07:09:27.793" v="632" actId="478"/>
          <ac:spMkLst>
            <pc:docMk/>
            <pc:sldMk cId="174103533" sldId="296"/>
            <ac:spMk id="12" creationId="{9CB768E6-F82D-F12A-CE8F-B7AFD9201E23}"/>
          </ac:spMkLst>
        </pc:spChg>
        <pc:spChg chg="del mod">
          <ac:chgData name="TAN Mei Yi [Harrisdale Senior High School]" userId="f9f029c9-d743-4d60-9f2c-e74bdec1ab07" providerId="ADAL" clId="{BCDF6825-78BE-4B2A-B733-9919CF207759}" dt="2023-05-26T07:09:27.793" v="632" actId="478"/>
          <ac:spMkLst>
            <pc:docMk/>
            <pc:sldMk cId="174103533" sldId="296"/>
            <ac:spMk id="14" creationId="{8C723F6F-FB90-9508-2203-7974BA8FFE35}"/>
          </ac:spMkLst>
        </pc:spChg>
        <pc:spChg chg="del mod">
          <ac:chgData name="TAN Mei Yi [Harrisdale Senior High School]" userId="f9f029c9-d743-4d60-9f2c-e74bdec1ab07" providerId="ADAL" clId="{BCDF6825-78BE-4B2A-B733-9919CF207759}" dt="2023-05-26T07:09:27.793" v="632" actId="478"/>
          <ac:spMkLst>
            <pc:docMk/>
            <pc:sldMk cId="174103533" sldId="296"/>
            <ac:spMk id="15" creationId="{3C73D139-1AB5-F363-1C98-B146A959EEC9}"/>
          </ac:spMkLst>
        </pc:spChg>
        <pc:spChg chg="del mod">
          <ac:chgData name="TAN Mei Yi [Harrisdale Senior High School]" userId="f9f029c9-d743-4d60-9f2c-e74bdec1ab07" providerId="ADAL" clId="{BCDF6825-78BE-4B2A-B733-9919CF207759}" dt="2023-05-26T07:09:27.793" v="632" actId="478"/>
          <ac:spMkLst>
            <pc:docMk/>
            <pc:sldMk cId="174103533" sldId="296"/>
            <ac:spMk id="16" creationId="{A628BD14-E342-44DE-41EC-3763897B4FD5}"/>
          </ac:spMkLst>
        </pc:spChg>
        <pc:spChg chg="add mod">
          <ac:chgData name="TAN Mei Yi [Harrisdale Senior High School]" userId="f9f029c9-d743-4d60-9f2c-e74bdec1ab07" providerId="ADAL" clId="{BCDF6825-78BE-4B2A-B733-9919CF207759}" dt="2023-05-26T07:12:30.369" v="717" actId="1076"/>
          <ac:spMkLst>
            <pc:docMk/>
            <pc:sldMk cId="174103533" sldId="296"/>
            <ac:spMk id="18" creationId="{CCB349AD-C22A-EB4A-0E42-11096D4BF003}"/>
          </ac:spMkLst>
        </pc:spChg>
        <pc:spChg chg="add mod">
          <ac:chgData name="TAN Mei Yi [Harrisdale Senior High School]" userId="f9f029c9-d743-4d60-9f2c-e74bdec1ab07" providerId="ADAL" clId="{BCDF6825-78BE-4B2A-B733-9919CF207759}" dt="2023-05-26T07:13:05.269" v="750" actId="1076"/>
          <ac:spMkLst>
            <pc:docMk/>
            <pc:sldMk cId="174103533" sldId="296"/>
            <ac:spMk id="19" creationId="{384B387D-9FC3-54E7-45B6-35C4768B8107}"/>
          </ac:spMkLst>
        </pc:spChg>
        <pc:spChg chg="add del mod">
          <ac:chgData name="TAN Mei Yi [Harrisdale Senior High School]" userId="f9f029c9-d743-4d60-9f2c-e74bdec1ab07" providerId="ADAL" clId="{BCDF6825-78BE-4B2A-B733-9919CF207759}" dt="2023-05-26T07:12:57.208" v="740"/>
          <ac:spMkLst>
            <pc:docMk/>
            <pc:sldMk cId="174103533" sldId="296"/>
            <ac:spMk id="20" creationId="{F90C1CE2-3507-310A-8D85-E20211B23E7B}"/>
          </ac:spMkLst>
        </pc:spChg>
        <pc:picChg chg="del">
          <ac:chgData name="TAN Mei Yi [Harrisdale Senior High School]" userId="f9f029c9-d743-4d60-9f2c-e74bdec1ab07" providerId="ADAL" clId="{BCDF6825-78BE-4B2A-B733-9919CF207759}" dt="2023-05-24T02:29:04.685" v="12" actId="478"/>
          <ac:picMkLst>
            <pc:docMk/>
            <pc:sldMk cId="174103533" sldId="296"/>
            <ac:picMk id="5" creationId="{D9E5C07E-75F8-1034-435F-AE34E777A1E9}"/>
          </ac:picMkLst>
        </pc:picChg>
        <pc:picChg chg="add del mod">
          <ac:chgData name="TAN Mei Yi [Harrisdale Senior High School]" userId="f9f029c9-d743-4d60-9f2c-e74bdec1ab07" providerId="ADAL" clId="{BCDF6825-78BE-4B2A-B733-9919CF207759}" dt="2023-05-26T07:16:58.116" v="763" actId="478"/>
          <ac:picMkLst>
            <pc:docMk/>
            <pc:sldMk cId="174103533" sldId="296"/>
            <ac:picMk id="13" creationId="{C98FD73A-5BEB-9BC0-09AA-16DC59C3DB30}"/>
          </ac:picMkLst>
        </pc:picChg>
        <pc:picChg chg="del">
          <ac:chgData name="TAN Mei Yi [Harrisdale Senior High School]" userId="f9f029c9-d743-4d60-9f2c-e74bdec1ab07" providerId="ADAL" clId="{BCDF6825-78BE-4B2A-B733-9919CF207759}" dt="2023-05-24T02:29:04.685" v="12" actId="478"/>
          <ac:picMkLst>
            <pc:docMk/>
            <pc:sldMk cId="174103533" sldId="296"/>
            <ac:picMk id="17" creationId="{6DF37128-FDC9-2147-F87F-3152E2181957}"/>
          </ac:picMkLst>
        </pc:picChg>
      </pc:sldChg>
      <pc:sldChg chg="addSp delSp modSp add mod delAnim modAnim">
        <pc:chgData name="TAN Mei Yi [Harrisdale Senior High School]" userId="f9f029c9-d743-4d60-9f2c-e74bdec1ab07" providerId="ADAL" clId="{BCDF6825-78BE-4B2A-B733-9919CF207759}" dt="2023-05-26T07:28:45.043" v="888"/>
        <pc:sldMkLst>
          <pc:docMk/>
          <pc:sldMk cId="210235844" sldId="297"/>
        </pc:sldMkLst>
        <pc:spChg chg="mod">
          <ac:chgData name="TAN Mei Yi [Harrisdale Senior High School]" userId="f9f029c9-d743-4d60-9f2c-e74bdec1ab07" providerId="ADAL" clId="{BCDF6825-78BE-4B2A-B733-9919CF207759}" dt="2023-05-26T07:27:10.021" v="834" actId="20577"/>
          <ac:spMkLst>
            <pc:docMk/>
            <pc:sldMk cId="210235844" sldId="297"/>
            <ac:spMk id="3" creationId="{00000000-0000-0000-0000-000000000000}"/>
          </ac:spMkLst>
        </pc:spChg>
        <pc:spChg chg="mod">
          <ac:chgData name="TAN Mei Yi [Harrisdale Senior High School]" userId="f9f029c9-d743-4d60-9f2c-e74bdec1ab07" providerId="ADAL" clId="{BCDF6825-78BE-4B2A-B733-9919CF207759}" dt="2023-05-26T07:27:35.968" v="850" actId="1076"/>
          <ac:spMkLst>
            <pc:docMk/>
            <pc:sldMk cId="210235844" sldId="297"/>
            <ac:spMk id="6" creationId="{95ACB665-3F91-9EF3-5F2E-018ABF42AE39}"/>
          </ac:spMkLst>
        </pc:spChg>
        <pc:spChg chg="mod">
          <ac:chgData name="TAN Mei Yi [Harrisdale Senior High School]" userId="f9f029c9-d743-4d60-9f2c-e74bdec1ab07" providerId="ADAL" clId="{BCDF6825-78BE-4B2A-B733-9919CF207759}" dt="2023-05-26T07:27:47.711" v="866" actId="1076"/>
          <ac:spMkLst>
            <pc:docMk/>
            <pc:sldMk cId="210235844" sldId="297"/>
            <ac:spMk id="7" creationId="{7999494F-84FC-B838-6074-7918C57BECB0}"/>
          </ac:spMkLst>
        </pc:spChg>
        <pc:spChg chg="del">
          <ac:chgData name="TAN Mei Yi [Harrisdale Senior High School]" userId="f9f029c9-d743-4d60-9f2c-e74bdec1ab07" providerId="ADAL" clId="{BCDF6825-78BE-4B2A-B733-9919CF207759}" dt="2023-05-26T07:27:21.147" v="835" actId="478"/>
          <ac:spMkLst>
            <pc:docMk/>
            <pc:sldMk cId="210235844" sldId="297"/>
            <ac:spMk id="8" creationId="{67747B4F-3474-AEC6-44AF-5E7E329F1C74}"/>
          </ac:spMkLst>
        </pc:spChg>
        <pc:spChg chg="del">
          <ac:chgData name="TAN Mei Yi [Harrisdale Senior High School]" userId="f9f029c9-d743-4d60-9f2c-e74bdec1ab07" providerId="ADAL" clId="{BCDF6825-78BE-4B2A-B733-9919CF207759}" dt="2023-05-26T07:27:21.147" v="835" actId="478"/>
          <ac:spMkLst>
            <pc:docMk/>
            <pc:sldMk cId="210235844" sldId="297"/>
            <ac:spMk id="9" creationId="{B84740BB-D42B-DB81-371A-D1F12BBF15CA}"/>
          </ac:spMkLst>
        </pc:spChg>
        <pc:spChg chg="del">
          <ac:chgData name="TAN Mei Yi [Harrisdale Senior High School]" userId="f9f029c9-d743-4d60-9f2c-e74bdec1ab07" providerId="ADAL" clId="{BCDF6825-78BE-4B2A-B733-9919CF207759}" dt="2023-05-26T07:27:21.147" v="835" actId="478"/>
          <ac:spMkLst>
            <pc:docMk/>
            <pc:sldMk cId="210235844" sldId="297"/>
            <ac:spMk id="10" creationId="{10ACFAC1-B7A0-2761-B371-C9E9826B0C91}"/>
          </ac:spMkLst>
        </pc:spChg>
        <pc:spChg chg="del">
          <ac:chgData name="TAN Mei Yi [Harrisdale Senior High School]" userId="f9f029c9-d743-4d60-9f2c-e74bdec1ab07" providerId="ADAL" clId="{BCDF6825-78BE-4B2A-B733-9919CF207759}" dt="2023-05-26T07:27:21.147" v="835" actId="478"/>
          <ac:spMkLst>
            <pc:docMk/>
            <pc:sldMk cId="210235844" sldId="297"/>
            <ac:spMk id="11" creationId="{6B8CB329-410E-D145-5A00-0970D8CFDA80}"/>
          </ac:spMkLst>
        </pc:spChg>
        <pc:spChg chg="del">
          <ac:chgData name="TAN Mei Yi [Harrisdale Senior High School]" userId="f9f029c9-d743-4d60-9f2c-e74bdec1ab07" providerId="ADAL" clId="{BCDF6825-78BE-4B2A-B733-9919CF207759}" dt="2023-05-26T07:27:21.147" v="835" actId="478"/>
          <ac:spMkLst>
            <pc:docMk/>
            <pc:sldMk cId="210235844" sldId="297"/>
            <ac:spMk id="12" creationId="{9CB768E6-F82D-F12A-CE8F-B7AFD9201E23}"/>
          </ac:spMkLst>
        </pc:spChg>
        <pc:spChg chg="del">
          <ac:chgData name="TAN Mei Yi [Harrisdale Senior High School]" userId="f9f029c9-d743-4d60-9f2c-e74bdec1ab07" providerId="ADAL" clId="{BCDF6825-78BE-4B2A-B733-9919CF207759}" dt="2023-05-26T07:27:21.147" v="835" actId="478"/>
          <ac:spMkLst>
            <pc:docMk/>
            <pc:sldMk cId="210235844" sldId="297"/>
            <ac:spMk id="14" creationId="{8C723F6F-FB90-9508-2203-7974BA8FFE35}"/>
          </ac:spMkLst>
        </pc:spChg>
        <pc:spChg chg="del">
          <ac:chgData name="TAN Mei Yi [Harrisdale Senior High School]" userId="f9f029c9-d743-4d60-9f2c-e74bdec1ab07" providerId="ADAL" clId="{BCDF6825-78BE-4B2A-B733-9919CF207759}" dt="2023-05-26T07:27:21.147" v="835" actId="478"/>
          <ac:spMkLst>
            <pc:docMk/>
            <pc:sldMk cId="210235844" sldId="297"/>
            <ac:spMk id="15" creationId="{3C73D139-1AB5-F363-1C98-B146A959EEC9}"/>
          </ac:spMkLst>
        </pc:spChg>
        <pc:spChg chg="del">
          <ac:chgData name="TAN Mei Yi [Harrisdale Senior High School]" userId="f9f029c9-d743-4d60-9f2c-e74bdec1ab07" providerId="ADAL" clId="{BCDF6825-78BE-4B2A-B733-9919CF207759}" dt="2023-05-26T07:27:21.147" v="835" actId="478"/>
          <ac:spMkLst>
            <pc:docMk/>
            <pc:sldMk cId="210235844" sldId="297"/>
            <ac:spMk id="16" creationId="{A628BD14-E342-44DE-41EC-3763897B4FD5}"/>
          </ac:spMkLst>
        </pc:spChg>
        <pc:spChg chg="add mod">
          <ac:chgData name="TAN Mei Yi [Harrisdale Senior High School]" userId="f9f029c9-d743-4d60-9f2c-e74bdec1ab07" providerId="ADAL" clId="{BCDF6825-78BE-4B2A-B733-9919CF207759}" dt="2023-05-26T07:27:57.454" v="875" actId="1076"/>
          <ac:spMkLst>
            <pc:docMk/>
            <pc:sldMk cId="210235844" sldId="297"/>
            <ac:spMk id="17" creationId="{D86C62A4-AFA9-EB0F-DD52-D040E05E03BB}"/>
          </ac:spMkLst>
        </pc:spChg>
        <pc:spChg chg="add mod">
          <ac:chgData name="TAN Mei Yi [Harrisdale Senior High School]" userId="f9f029c9-d743-4d60-9f2c-e74bdec1ab07" providerId="ADAL" clId="{BCDF6825-78BE-4B2A-B733-9919CF207759}" dt="2023-05-26T07:28:09.060" v="884" actId="1076"/>
          <ac:spMkLst>
            <pc:docMk/>
            <pc:sldMk cId="210235844" sldId="297"/>
            <ac:spMk id="18" creationId="{55BAFF4A-2FFD-18E7-3934-8E401F8359F2}"/>
          </ac:spMkLst>
        </pc:spChg>
        <pc:picChg chg="add del mod">
          <ac:chgData name="TAN Mei Yi [Harrisdale Senior High School]" userId="f9f029c9-d743-4d60-9f2c-e74bdec1ab07" providerId="ADAL" clId="{BCDF6825-78BE-4B2A-B733-9919CF207759}" dt="2023-05-26T07:28:10.306" v="885" actId="478"/>
          <ac:picMkLst>
            <pc:docMk/>
            <pc:sldMk cId="210235844" sldId="297"/>
            <ac:picMk id="5" creationId="{635BBD1B-517B-269A-693E-781FCE2AF941}"/>
          </ac:picMkLst>
        </pc:picChg>
        <pc:picChg chg="del">
          <ac:chgData name="TAN Mei Yi [Harrisdale Senior High School]" userId="f9f029c9-d743-4d60-9f2c-e74bdec1ab07" providerId="ADAL" clId="{BCDF6825-78BE-4B2A-B733-9919CF207759}" dt="2023-05-24T02:29:28.122" v="15" actId="478"/>
          <ac:picMkLst>
            <pc:docMk/>
            <pc:sldMk cId="210235844" sldId="297"/>
            <ac:picMk id="13" creationId="{C98FD73A-5BEB-9BC0-09AA-16DC59C3DB30}"/>
          </ac:picMkLst>
        </pc:picChg>
        <pc:picChg chg="add mod">
          <ac:chgData name="TAN Mei Yi [Harrisdale Senior High School]" userId="f9f029c9-d743-4d60-9f2c-e74bdec1ab07" providerId="ADAL" clId="{BCDF6825-78BE-4B2A-B733-9919CF207759}" dt="2023-05-26T07:28:42.477" v="887" actId="1076"/>
          <ac:picMkLst>
            <pc:docMk/>
            <pc:sldMk cId="210235844" sldId="297"/>
            <ac:picMk id="20" creationId="{7DDFBBFB-75FD-EF85-17D9-1CEED76EB0AA}"/>
          </ac:picMkLst>
        </pc:picChg>
      </pc:sldChg>
      <pc:sldChg chg="addSp delSp modSp add mod delAnim modAnim">
        <pc:chgData name="TAN Mei Yi [Harrisdale Senior High School]" userId="f9f029c9-d743-4d60-9f2c-e74bdec1ab07" providerId="ADAL" clId="{BCDF6825-78BE-4B2A-B733-9919CF207759}" dt="2023-05-26T07:34:30.948" v="1031" actId="1076"/>
        <pc:sldMkLst>
          <pc:docMk/>
          <pc:sldMk cId="524679162" sldId="298"/>
        </pc:sldMkLst>
        <pc:spChg chg="mod">
          <ac:chgData name="TAN Mei Yi [Harrisdale Senior High School]" userId="f9f029c9-d743-4d60-9f2c-e74bdec1ab07" providerId="ADAL" clId="{BCDF6825-78BE-4B2A-B733-9919CF207759}" dt="2023-05-26T07:32:49.484" v="971" actId="14100"/>
          <ac:spMkLst>
            <pc:docMk/>
            <pc:sldMk cId="524679162" sldId="298"/>
            <ac:spMk id="3" creationId="{00000000-0000-0000-0000-000000000000}"/>
          </ac:spMkLst>
        </pc:spChg>
        <pc:spChg chg="mod">
          <ac:chgData name="TAN Mei Yi [Harrisdale Senior High School]" userId="f9f029c9-d743-4d60-9f2c-e74bdec1ab07" providerId="ADAL" clId="{BCDF6825-78BE-4B2A-B733-9919CF207759}" dt="2023-05-26T07:33:10.007" v="989" actId="20577"/>
          <ac:spMkLst>
            <pc:docMk/>
            <pc:sldMk cId="524679162" sldId="298"/>
            <ac:spMk id="6" creationId="{95ACB665-3F91-9EF3-5F2E-018ABF42AE39}"/>
          </ac:spMkLst>
        </pc:spChg>
        <pc:spChg chg="del">
          <ac:chgData name="TAN Mei Yi [Harrisdale Senior High School]" userId="f9f029c9-d743-4d60-9f2c-e74bdec1ab07" providerId="ADAL" clId="{BCDF6825-78BE-4B2A-B733-9919CF207759}" dt="2023-05-26T07:32:58.763" v="975" actId="478"/>
          <ac:spMkLst>
            <pc:docMk/>
            <pc:sldMk cId="524679162" sldId="298"/>
            <ac:spMk id="7" creationId="{7999494F-84FC-B838-6074-7918C57BECB0}"/>
          </ac:spMkLst>
        </pc:spChg>
        <pc:spChg chg="del">
          <ac:chgData name="TAN Mei Yi [Harrisdale Senior High School]" userId="f9f029c9-d743-4d60-9f2c-e74bdec1ab07" providerId="ADAL" clId="{BCDF6825-78BE-4B2A-B733-9919CF207759}" dt="2023-05-26T07:32:58.763" v="975" actId="478"/>
          <ac:spMkLst>
            <pc:docMk/>
            <pc:sldMk cId="524679162" sldId="298"/>
            <ac:spMk id="8" creationId="{67747B4F-3474-AEC6-44AF-5E7E329F1C74}"/>
          </ac:spMkLst>
        </pc:spChg>
        <pc:spChg chg="del">
          <ac:chgData name="TAN Mei Yi [Harrisdale Senior High School]" userId="f9f029c9-d743-4d60-9f2c-e74bdec1ab07" providerId="ADAL" clId="{BCDF6825-78BE-4B2A-B733-9919CF207759}" dt="2023-05-26T07:32:58.763" v="975" actId="478"/>
          <ac:spMkLst>
            <pc:docMk/>
            <pc:sldMk cId="524679162" sldId="298"/>
            <ac:spMk id="9" creationId="{B84740BB-D42B-DB81-371A-D1F12BBF15CA}"/>
          </ac:spMkLst>
        </pc:spChg>
        <pc:spChg chg="del">
          <ac:chgData name="TAN Mei Yi [Harrisdale Senior High School]" userId="f9f029c9-d743-4d60-9f2c-e74bdec1ab07" providerId="ADAL" clId="{BCDF6825-78BE-4B2A-B733-9919CF207759}" dt="2023-05-26T07:32:58.763" v="975" actId="478"/>
          <ac:spMkLst>
            <pc:docMk/>
            <pc:sldMk cId="524679162" sldId="298"/>
            <ac:spMk id="10" creationId="{10ACFAC1-B7A0-2761-B371-C9E9826B0C91}"/>
          </ac:spMkLst>
        </pc:spChg>
        <pc:spChg chg="del">
          <ac:chgData name="TAN Mei Yi [Harrisdale Senior High School]" userId="f9f029c9-d743-4d60-9f2c-e74bdec1ab07" providerId="ADAL" clId="{BCDF6825-78BE-4B2A-B733-9919CF207759}" dt="2023-05-26T07:32:58.763" v="975" actId="478"/>
          <ac:spMkLst>
            <pc:docMk/>
            <pc:sldMk cId="524679162" sldId="298"/>
            <ac:spMk id="11" creationId="{6B8CB329-410E-D145-5A00-0970D8CFDA80}"/>
          </ac:spMkLst>
        </pc:spChg>
        <pc:spChg chg="del">
          <ac:chgData name="TAN Mei Yi [Harrisdale Senior High School]" userId="f9f029c9-d743-4d60-9f2c-e74bdec1ab07" providerId="ADAL" clId="{BCDF6825-78BE-4B2A-B733-9919CF207759}" dt="2023-05-26T07:32:58.763" v="975" actId="478"/>
          <ac:spMkLst>
            <pc:docMk/>
            <pc:sldMk cId="524679162" sldId="298"/>
            <ac:spMk id="12" creationId="{9CB768E6-F82D-F12A-CE8F-B7AFD9201E23}"/>
          </ac:spMkLst>
        </pc:spChg>
        <pc:spChg chg="del">
          <ac:chgData name="TAN Mei Yi [Harrisdale Senior High School]" userId="f9f029c9-d743-4d60-9f2c-e74bdec1ab07" providerId="ADAL" clId="{BCDF6825-78BE-4B2A-B733-9919CF207759}" dt="2023-05-26T07:32:58.763" v="975" actId="478"/>
          <ac:spMkLst>
            <pc:docMk/>
            <pc:sldMk cId="524679162" sldId="298"/>
            <ac:spMk id="14" creationId="{8C723F6F-FB90-9508-2203-7974BA8FFE35}"/>
          </ac:spMkLst>
        </pc:spChg>
        <pc:spChg chg="del mod">
          <ac:chgData name="TAN Mei Yi [Harrisdale Senior High School]" userId="f9f029c9-d743-4d60-9f2c-e74bdec1ab07" providerId="ADAL" clId="{BCDF6825-78BE-4B2A-B733-9919CF207759}" dt="2023-05-26T07:32:55.335" v="974" actId="478"/>
          <ac:spMkLst>
            <pc:docMk/>
            <pc:sldMk cId="524679162" sldId="298"/>
            <ac:spMk id="15" creationId="{3C73D139-1AB5-F363-1C98-B146A959EEC9}"/>
          </ac:spMkLst>
        </pc:spChg>
        <pc:spChg chg="del mod">
          <ac:chgData name="TAN Mei Yi [Harrisdale Senior High School]" userId="f9f029c9-d743-4d60-9f2c-e74bdec1ab07" providerId="ADAL" clId="{BCDF6825-78BE-4B2A-B733-9919CF207759}" dt="2023-05-26T07:32:55.335" v="974" actId="478"/>
          <ac:spMkLst>
            <pc:docMk/>
            <pc:sldMk cId="524679162" sldId="298"/>
            <ac:spMk id="16" creationId="{A628BD14-E342-44DE-41EC-3763897B4FD5}"/>
          </ac:spMkLst>
        </pc:spChg>
        <pc:spChg chg="add mod">
          <ac:chgData name="TAN Mei Yi [Harrisdale Senior High School]" userId="f9f029c9-d743-4d60-9f2c-e74bdec1ab07" providerId="ADAL" clId="{BCDF6825-78BE-4B2A-B733-9919CF207759}" dt="2023-05-26T07:33:33.434" v="1003" actId="1076"/>
          <ac:spMkLst>
            <pc:docMk/>
            <pc:sldMk cId="524679162" sldId="298"/>
            <ac:spMk id="17" creationId="{6F419523-1D93-2CFA-D568-A0E5722F5B49}"/>
          </ac:spMkLst>
        </pc:spChg>
        <pc:spChg chg="add mod">
          <ac:chgData name="TAN Mei Yi [Harrisdale Senior High School]" userId="f9f029c9-d743-4d60-9f2c-e74bdec1ab07" providerId="ADAL" clId="{BCDF6825-78BE-4B2A-B733-9919CF207759}" dt="2023-05-26T07:34:04.552" v="1012" actId="1076"/>
          <ac:spMkLst>
            <pc:docMk/>
            <pc:sldMk cId="524679162" sldId="298"/>
            <ac:spMk id="18" creationId="{147B5609-7D1A-C5FB-59C8-F39E8F7415A5}"/>
          </ac:spMkLst>
        </pc:spChg>
        <pc:spChg chg="add mod">
          <ac:chgData name="TAN Mei Yi [Harrisdale Senior High School]" userId="f9f029c9-d743-4d60-9f2c-e74bdec1ab07" providerId="ADAL" clId="{BCDF6825-78BE-4B2A-B733-9919CF207759}" dt="2023-05-26T07:34:17.194" v="1023" actId="1076"/>
          <ac:spMkLst>
            <pc:docMk/>
            <pc:sldMk cId="524679162" sldId="298"/>
            <ac:spMk id="19" creationId="{4B5C4132-C97B-FCFA-725C-DCEEFE56A306}"/>
          </ac:spMkLst>
        </pc:spChg>
        <pc:spChg chg="add mod">
          <ac:chgData name="TAN Mei Yi [Harrisdale Senior High School]" userId="f9f029c9-d743-4d60-9f2c-e74bdec1ab07" providerId="ADAL" clId="{BCDF6825-78BE-4B2A-B733-9919CF207759}" dt="2023-05-26T07:34:30.948" v="1031" actId="1076"/>
          <ac:spMkLst>
            <pc:docMk/>
            <pc:sldMk cId="524679162" sldId="298"/>
            <ac:spMk id="20" creationId="{A26F2B84-3DCB-6653-5B4B-ED79E4F0C3D3}"/>
          </ac:spMkLst>
        </pc:spChg>
        <pc:picChg chg="del">
          <ac:chgData name="TAN Mei Yi [Harrisdale Senior High School]" userId="f9f029c9-d743-4d60-9f2c-e74bdec1ab07" providerId="ADAL" clId="{BCDF6825-78BE-4B2A-B733-9919CF207759}" dt="2023-05-24T02:29:56.312" v="18" actId="478"/>
          <ac:picMkLst>
            <pc:docMk/>
            <pc:sldMk cId="524679162" sldId="298"/>
            <ac:picMk id="5" creationId="{635BBD1B-517B-269A-693E-781FCE2AF941}"/>
          </ac:picMkLst>
        </pc:picChg>
        <pc:picChg chg="add del mod">
          <ac:chgData name="TAN Mei Yi [Harrisdale Senior High School]" userId="f9f029c9-d743-4d60-9f2c-e74bdec1ab07" providerId="ADAL" clId="{BCDF6825-78BE-4B2A-B733-9919CF207759}" dt="2023-05-26T07:34:25.936" v="1030" actId="478"/>
          <ac:picMkLst>
            <pc:docMk/>
            <pc:sldMk cId="524679162" sldId="298"/>
            <ac:picMk id="13" creationId="{52F5545A-19EE-7885-CD68-9C133B6F4879}"/>
          </ac:picMkLst>
        </pc:picChg>
      </pc:sldChg>
      <pc:sldChg chg="addSp delSp add del mod">
        <pc:chgData name="TAN Mei Yi [Harrisdale Senior High School]" userId="f9f029c9-d743-4d60-9f2c-e74bdec1ab07" providerId="ADAL" clId="{BCDF6825-78BE-4B2A-B733-9919CF207759}" dt="2023-05-26T07:34:57.691" v="1032" actId="47"/>
        <pc:sldMkLst>
          <pc:docMk/>
          <pc:sldMk cId="1782732818" sldId="299"/>
        </pc:sldMkLst>
        <pc:picChg chg="add">
          <ac:chgData name="TAN Mei Yi [Harrisdale Senior High School]" userId="f9f029c9-d743-4d60-9f2c-e74bdec1ab07" providerId="ADAL" clId="{BCDF6825-78BE-4B2A-B733-9919CF207759}" dt="2023-05-24T02:30:14.387" v="22" actId="22"/>
          <ac:picMkLst>
            <pc:docMk/>
            <pc:sldMk cId="1782732818" sldId="299"/>
            <ac:picMk id="5" creationId="{8566943B-7586-F659-B956-BCCF6581CB52}"/>
          </ac:picMkLst>
        </pc:picChg>
        <pc:picChg chg="del">
          <ac:chgData name="TAN Mei Yi [Harrisdale Senior High School]" userId="f9f029c9-d743-4d60-9f2c-e74bdec1ab07" providerId="ADAL" clId="{BCDF6825-78BE-4B2A-B733-9919CF207759}" dt="2023-05-24T02:30:14.073" v="21" actId="478"/>
          <ac:picMkLst>
            <pc:docMk/>
            <pc:sldMk cId="1782732818" sldId="299"/>
            <ac:picMk id="13" creationId="{52F5545A-19EE-7885-CD68-9C133B6F4879}"/>
          </ac:picMkLst>
        </pc:picChg>
      </pc:sldChg>
      <pc:sldChg chg="addSp delSp modSp add mod delAnim modAnim">
        <pc:chgData name="TAN Mei Yi [Harrisdale Senior High School]" userId="f9f029c9-d743-4d60-9f2c-e74bdec1ab07" providerId="ADAL" clId="{BCDF6825-78BE-4B2A-B733-9919CF207759}" dt="2023-05-26T06:30:44.042" v="281" actId="478"/>
        <pc:sldMkLst>
          <pc:docMk/>
          <pc:sldMk cId="303368718" sldId="300"/>
        </pc:sldMkLst>
        <pc:spChg chg="mod">
          <ac:chgData name="TAN Mei Yi [Harrisdale Senior High School]" userId="f9f029c9-d743-4d60-9f2c-e74bdec1ab07" providerId="ADAL" clId="{BCDF6825-78BE-4B2A-B733-9919CF207759}" dt="2023-05-24T02:39:42.097" v="151" actId="20577"/>
          <ac:spMkLst>
            <pc:docMk/>
            <pc:sldMk cId="303368718" sldId="300"/>
            <ac:spMk id="3" creationId="{00000000-0000-0000-0000-000000000000}"/>
          </ac:spMkLst>
        </pc:spChg>
        <pc:spChg chg="add mod">
          <ac:chgData name="TAN Mei Yi [Harrisdale Senior High School]" userId="f9f029c9-d743-4d60-9f2c-e74bdec1ab07" providerId="ADAL" clId="{BCDF6825-78BE-4B2A-B733-9919CF207759}" dt="2023-05-26T06:27:41.538" v="212" actId="1076"/>
          <ac:spMkLst>
            <pc:docMk/>
            <pc:sldMk cId="303368718" sldId="300"/>
            <ac:spMk id="4" creationId="{DF34F0BE-D45B-4E5E-AE95-54B6648EBE83}"/>
          </ac:spMkLst>
        </pc:spChg>
        <pc:spChg chg="add mod">
          <ac:chgData name="TAN Mei Yi [Harrisdale Senior High School]" userId="f9f029c9-d743-4d60-9f2c-e74bdec1ab07" providerId="ADAL" clId="{BCDF6825-78BE-4B2A-B733-9919CF207759}" dt="2023-05-26T06:27:37.356" v="211" actId="1076"/>
          <ac:spMkLst>
            <pc:docMk/>
            <pc:sldMk cId="303368718" sldId="300"/>
            <ac:spMk id="7" creationId="{7BE1C99A-BD72-E24D-B662-03F162CD9369}"/>
          </ac:spMkLst>
        </pc:spChg>
        <pc:spChg chg="add mod">
          <ac:chgData name="TAN Mei Yi [Harrisdale Senior High School]" userId="f9f029c9-d743-4d60-9f2c-e74bdec1ab07" providerId="ADAL" clId="{BCDF6825-78BE-4B2A-B733-9919CF207759}" dt="2023-05-26T06:30:08.207" v="228" actId="6549"/>
          <ac:spMkLst>
            <pc:docMk/>
            <pc:sldMk cId="303368718" sldId="300"/>
            <ac:spMk id="8" creationId="{4D17D013-74CF-5861-B67C-AAFF478A4E4A}"/>
          </ac:spMkLst>
        </pc:spChg>
        <pc:spChg chg="mod">
          <ac:chgData name="TAN Mei Yi [Harrisdale Senior High School]" userId="f9f029c9-d743-4d60-9f2c-e74bdec1ab07" providerId="ADAL" clId="{BCDF6825-78BE-4B2A-B733-9919CF207759}" dt="2023-05-26T06:26:48.678" v="176" actId="1076"/>
          <ac:spMkLst>
            <pc:docMk/>
            <pc:sldMk cId="303368718" sldId="300"/>
            <ac:spMk id="9" creationId="{29699994-25E0-710C-CD89-E190BEA88A7D}"/>
          </ac:spMkLst>
        </pc:spChg>
        <pc:spChg chg="del">
          <ac:chgData name="TAN Mei Yi [Harrisdale Senior High School]" userId="f9f029c9-d743-4d60-9f2c-e74bdec1ab07" providerId="ADAL" clId="{BCDF6825-78BE-4B2A-B733-9919CF207759}" dt="2023-05-24T02:39:51.282" v="154" actId="478"/>
          <ac:spMkLst>
            <pc:docMk/>
            <pc:sldMk cId="303368718" sldId="300"/>
            <ac:spMk id="10" creationId="{92507F5D-1811-A2D4-3FB4-6B6C92B544FA}"/>
          </ac:spMkLst>
        </pc:spChg>
        <pc:spChg chg="del">
          <ac:chgData name="TAN Mei Yi [Harrisdale Senior High School]" userId="f9f029c9-d743-4d60-9f2c-e74bdec1ab07" providerId="ADAL" clId="{BCDF6825-78BE-4B2A-B733-9919CF207759}" dt="2023-05-24T02:39:51.282" v="154" actId="478"/>
          <ac:spMkLst>
            <pc:docMk/>
            <pc:sldMk cId="303368718" sldId="300"/>
            <ac:spMk id="11" creationId="{441F0072-7922-86C9-22E7-9AFEDF15437E}"/>
          </ac:spMkLst>
        </pc:spChg>
        <pc:spChg chg="del">
          <ac:chgData name="TAN Mei Yi [Harrisdale Senior High School]" userId="f9f029c9-d743-4d60-9f2c-e74bdec1ab07" providerId="ADAL" clId="{BCDF6825-78BE-4B2A-B733-9919CF207759}" dt="2023-05-24T02:39:51.282" v="154" actId="478"/>
          <ac:spMkLst>
            <pc:docMk/>
            <pc:sldMk cId="303368718" sldId="300"/>
            <ac:spMk id="12" creationId="{81ECE918-FC92-483F-96A3-9A4A18C3ED2B}"/>
          </ac:spMkLst>
        </pc:spChg>
        <pc:spChg chg="del">
          <ac:chgData name="TAN Mei Yi [Harrisdale Senior High School]" userId="f9f029c9-d743-4d60-9f2c-e74bdec1ab07" providerId="ADAL" clId="{BCDF6825-78BE-4B2A-B733-9919CF207759}" dt="2023-05-24T02:39:51.282" v="154" actId="478"/>
          <ac:spMkLst>
            <pc:docMk/>
            <pc:sldMk cId="303368718" sldId="300"/>
            <ac:spMk id="13" creationId="{2A864CB1-2D3C-B6C8-6791-8869FDB9F8F9}"/>
          </ac:spMkLst>
        </pc:spChg>
        <pc:spChg chg="del">
          <ac:chgData name="TAN Mei Yi [Harrisdale Senior High School]" userId="f9f029c9-d743-4d60-9f2c-e74bdec1ab07" providerId="ADAL" clId="{BCDF6825-78BE-4B2A-B733-9919CF207759}" dt="2023-05-24T02:39:51.282" v="154" actId="478"/>
          <ac:spMkLst>
            <pc:docMk/>
            <pc:sldMk cId="303368718" sldId="300"/>
            <ac:spMk id="14" creationId="{3805CB4F-F9E6-1398-0128-D244C3FE3CB4}"/>
          </ac:spMkLst>
        </pc:spChg>
        <pc:spChg chg="del">
          <ac:chgData name="TAN Mei Yi [Harrisdale Senior High School]" userId="f9f029c9-d743-4d60-9f2c-e74bdec1ab07" providerId="ADAL" clId="{BCDF6825-78BE-4B2A-B733-9919CF207759}" dt="2023-05-24T02:39:51.282" v="154" actId="478"/>
          <ac:spMkLst>
            <pc:docMk/>
            <pc:sldMk cId="303368718" sldId="300"/>
            <ac:spMk id="15" creationId="{DD3BE5A4-8FF6-9943-376F-924AF1260FC5}"/>
          </ac:spMkLst>
        </pc:spChg>
        <pc:spChg chg="del">
          <ac:chgData name="TAN Mei Yi [Harrisdale Senior High School]" userId="f9f029c9-d743-4d60-9f2c-e74bdec1ab07" providerId="ADAL" clId="{BCDF6825-78BE-4B2A-B733-9919CF207759}" dt="2023-05-24T02:39:51.282" v="154" actId="478"/>
          <ac:spMkLst>
            <pc:docMk/>
            <pc:sldMk cId="303368718" sldId="300"/>
            <ac:spMk id="16" creationId="{10A0FE5F-6C0A-2C35-AFC2-79696763BB7B}"/>
          </ac:spMkLst>
        </pc:spChg>
        <pc:spChg chg="del">
          <ac:chgData name="TAN Mei Yi [Harrisdale Senior High School]" userId="f9f029c9-d743-4d60-9f2c-e74bdec1ab07" providerId="ADAL" clId="{BCDF6825-78BE-4B2A-B733-9919CF207759}" dt="2023-05-24T02:39:51.282" v="154" actId="478"/>
          <ac:spMkLst>
            <pc:docMk/>
            <pc:sldMk cId="303368718" sldId="300"/>
            <ac:spMk id="17" creationId="{FCF08003-3704-0F6B-9779-9D9441AA2E30}"/>
          </ac:spMkLst>
        </pc:spChg>
        <pc:spChg chg="del">
          <ac:chgData name="TAN Mei Yi [Harrisdale Senior High School]" userId="f9f029c9-d743-4d60-9f2c-e74bdec1ab07" providerId="ADAL" clId="{BCDF6825-78BE-4B2A-B733-9919CF207759}" dt="2023-05-24T02:39:51.282" v="154" actId="478"/>
          <ac:spMkLst>
            <pc:docMk/>
            <pc:sldMk cId="303368718" sldId="300"/>
            <ac:spMk id="18" creationId="{14465830-AFDF-7082-A5CF-F92AB95EE0A1}"/>
          </ac:spMkLst>
        </pc:spChg>
        <pc:spChg chg="del">
          <ac:chgData name="TAN Mei Yi [Harrisdale Senior High School]" userId="f9f029c9-d743-4d60-9f2c-e74bdec1ab07" providerId="ADAL" clId="{BCDF6825-78BE-4B2A-B733-9919CF207759}" dt="2023-05-24T02:39:51.282" v="154" actId="478"/>
          <ac:spMkLst>
            <pc:docMk/>
            <pc:sldMk cId="303368718" sldId="300"/>
            <ac:spMk id="19" creationId="{23D1981E-FB4B-2C8C-82B3-561BEFBCA3E0}"/>
          </ac:spMkLst>
        </pc:spChg>
        <pc:spChg chg="add mod">
          <ac:chgData name="TAN Mei Yi [Harrisdale Senior High School]" userId="f9f029c9-d743-4d60-9f2c-e74bdec1ab07" providerId="ADAL" clId="{BCDF6825-78BE-4B2A-B733-9919CF207759}" dt="2023-05-26T06:30:24.679" v="251" actId="1076"/>
          <ac:spMkLst>
            <pc:docMk/>
            <pc:sldMk cId="303368718" sldId="300"/>
            <ac:spMk id="20" creationId="{44C4B2D4-7B18-CA48-9481-7D6AD8B2DA50}"/>
          </ac:spMkLst>
        </pc:spChg>
        <pc:spChg chg="add mod">
          <ac:chgData name="TAN Mei Yi [Harrisdale Senior High School]" userId="f9f029c9-d743-4d60-9f2c-e74bdec1ab07" providerId="ADAL" clId="{BCDF6825-78BE-4B2A-B733-9919CF207759}" dt="2023-05-26T06:30:32.575" v="260" actId="1076"/>
          <ac:spMkLst>
            <pc:docMk/>
            <pc:sldMk cId="303368718" sldId="300"/>
            <ac:spMk id="21" creationId="{889F1523-7FF7-A7EB-5292-B327E05912FD}"/>
          </ac:spMkLst>
        </pc:spChg>
        <pc:spChg chg="add mod">
          <ac:chgData name="TAN Mei Yi [Harrisdale Senior High School]" userId="f9f029c9-d743-4d60-9f2c-e74bdec1ab07" providerId="ADAL" clId="{BCDF6825-78BE-4B2A-B733-9919CF207759}" dt="2023-05-26T06:30:42.558" v="280" actId="1076"/>
          <ac:spMkLst>
            <pc:docMk/>
            <pc:sldMk cId="303368718" sldId="300"/>
            <ac:spMk id="22" creationId="{B0CADD24-90BB-9F2D-1073-C3227EEE75FF}"/>
          </ac:spMkLst>
        </pc:spChg>
        <pc:picChg chg="del mod">
          <ac:chgData name="TAN Mei Yi [Harrisdale Senior High School]" userId="f9f029c9-d743-4d60-9f2c-e74bdec1ab07" providerId="ADAL" clId="{BCDF6825-78BE-4B2A-B733-9919CF207759}" dt="2023-05-26T06:30:44.042" v="281" actId="478"/>
          <ac:picMkLst>
            <pc:docMk/>
            <pc:sldMk cId="303368718" sldId="300"/>
            <ac:picMk id="5" creationId="{517ACF37-0B9B-C8DB-DA6B-2E99C3BCACE0}"/>
          </ac:picMkLst>
        </pc:picChg>
        <pc:picChg chg="del">
          <ac:chgData name="TAN Mei Yi [Harrisdale Senior High School]" userId="f9f029c9-d743-4d60-9f2c-e74bdec1ab07" providerId="ADAL" clId="{BCDF6825-78BE-4B2A-B733-9919CF207759}" dt="2023-05-24T02:39:44.751" v="152" actId="478"/>
          <ac:picMkLst>
            <pc:docMk/>
            <pc:sldMk cId="303368718" sldId="300"/>
            <ac:picMk id="6" creationId="{D3100E5D-466F-90B7-1BDC-3CC8C04267D5}"/>
          </ac:picMkLst>
        </pc:picChg>
      </pc:sldChg>
      <pc:sldChg chg="addSp delSp modSp add mod ord delAnim modAnim">
        <pc:chgData name="TAN Mei Yi [Harrisdale Senior High School]" userId="f9f029c9-d743-4d60-9f2c-e74bdec1ab07" providerId="ADAL" clId="{BCDF6825-78BE-4B2A-B733-9919CF207759}" dt="2023-05-29T04:45:51.838" v="1507"/>
        <pc:sldMkLst>
          <pc:docMk/>
          <pc:sldMk cId="960182714" sldId="301"/>
        </pc:sldMkLst>
        <pc:spChg chg="mod">
          <ac:chgData name="TAN Mei Yi [Harrisdale Senior High School]" userId="f9f029c9-d743-4d60-9f2c-e74bdec1ab07" providerId="ADAL" clId="{BCDF6825-78BE-4B2A-B733-9919CF207759}" dt="2023-05-29T03:01:53.425" v="1170" actId="14100"/>
          <ac:spMkLst>
            <pc:docMk/>
            <pc:sldMk cId="960182714" sldId="301"/>
            <ac:spMk id="3" creationId="{00000000-0000-0000-0000-000000000000}"/>
          </ac:spMkLst>
        </pc:spChg>
        <pc:spChg chg="add mod">
          <ac:chgData name="TAN Mei Yi [Harrisdale Senior High School]" userId="f9f029c9-d743-4d60-9f2c-e74bdec1ab07" providerId="ADAL" clId="{BCDF6825-78BE-4B2A-B733-9919CF207759}" dt="2023-05-29T04:42:40.223" v="1409" actId="20577"/>
          <ac:spMkLst>
            <pc:docMk/>
            <pc:sldMk cId="960182714" sldId="301"/>
            <ac:spMk id="4" creationId="{E918D622-5752-F10C-0B8C-656D8CAA87A4}"/>
          </ac:spMkLst>
        </pc:spChg>
        <pc:spChg chg="add mod">
          <ac:chgData name="TAN Mei Yi [Harrisdale Senior High School]" userId="f9f029c9-d743-4d60-9f2c-e74bdec1ab07" providerId="ADAL" clId="{BCDF6825-78BE-4B2A-B733-9919CF207759}" dt="2023-05-29T04:43:13.063" v="1426" actId="1076"/>
          <ac:spMkLst>
            <pc:docMk/>
            <pc:sldMk cId="960182714" sldId="301"/>
            <ac:spMk id="5" creationId="{EDF6F01D-712B-074C-9C49-613049A97BFA}"/>
          </ac:spMkLst>
        </pc:spChg>
        <pc:spChg chg="mod">
          <ac:chgData name="TAN Mei Yi [Harrisdale Senior High School]" userId="f9f029c9-d743-4d60-9f2c-e74bdec1ab07" providerId="ADAL" clId="{BCDF6825-78BE-4B2A-B733-9919CF207759}" dt="2023-05-29T04:42:26.243" v="1401" actId="1076"/>
          <ac:spMkLst>
            <pc:docMk/>
            <pc:sldMk cId="960182714" sldId="301"/>
            <ac:spMk id="6" creationId="{95ACB665-3F91-9EF3-5F2E-018ABF42AE39}"/>
          </ac:spMkLst>
        </pc:spChg>
        <pc:spChg chg="del">
          <ac:chgData name="TAN Mei Yi [Harrisdale Senior High School]" userId="f9f029c9-d743-4d60-9f2c-e74bdec1ab07" providerId="ADAL" clId="{BCDF6825-78BE-4B2A-B733-9919CF207759}" dt="2023-05-29T04:41:57.422" v="1381" actId="478"/>
          <ac:spMkLst>
            <pc:docMk/>
            <pc:sldMk cId="960182714" sldId="301"/>
            <ac:spMk id="7" creationId="{7999494F-84FC-B838-6074-7918C57BECB0}"/>
          </ac:spMkLst>
        </pc:spChg>
        <pc:spChg chg="del">
          <ac:chgData name="TAN Mei Yi [Harrisdale Senior High School]" userId="f9f029c9-d743-4d60-9f2c-e74bdec1ab07" providerId="ADAL" clId="{BCDF6825-78BE-4B2A-B733-9919CF207759}" dt="2023-05-29T04:41:57.422" v="1381" actId="478"/>
          <ac:spMkLst>
            <pc:docMk/>
            <pc:sldMk cId="960182714" sldId="301"/>
            <ac:spMk id="8" creationId="{67747B4F-3474-AEC6-44AF-5E7E329F1C74}"/>
          </ac:spMkLst>
        </pc:spChg>
        <pc:spChg chg="del">
          <ac:chgData name="TAN Mei Yi [Harrisdale Senior High School]" userId="f9f029c9-d743-4d60-9f2c-e74bdec1ab07" providerId="ADAL" clId="{BCDF6825-78BE-4B2A-B733-9919CF207759}" dt="2023-05-29T04:41:57.422" v="1381" actId="478"/>
          <ac:spMkLst>
            <pc:docMk/>
            <pc:sldMk cId="960182714" sldId="301"/>
            <ac:spMk id="9" creationId="{B84740BB-D42B-DB81-371A-D1F12BBF15CA}"/>
          </ac:spMkLst>
        </pc:spChg>
        <pc:spChg chg="del">
          <ac:chgData name="TAN Mei Yi [Harrisdale Senior High School]" userId="f9f029c9-d743-4d60-9f2c-e74bdec1ab07" providerId="ADAL" clId="{BCDF6825-78BE-4B2A-B733-9919CF207759}" dt="2023-05-29T04:41:57.422" v="1381" actId="478"/>
          <ac:spMkLst>
            <pc:docMk/>
            <pc:sldMk cId="960182714" sldId="301"/>
            <ac:spMk id="10" creationId="{10ACFAC1-B7A0-2761-B371-C9E9826B0C91}"/>
          </ac:spMkLst>
        </pc:spChg>
        <pc:spChg chg="del">
          <ac:chgData name="TAN Mei Yi [Harrisdale Senior High School]" userId="f9f029c9-d743-4d60-9f2c-e74bdec1ab07" providerId="ADAL" clId="{BCDF6825-78BE-4B2A-B733-9919CF207759}" dt="2023-05-29T04:41:57.422" v="1381" actId="478"/>
          <ac:spMkLst>
            <pc:docMk/>
            <pc:sldMk cId="960182714" sldId="301"/>
            <ac:spMk id="11" creationId="{6B8CB329-410E-D145-5A00-0970D8CFDA80}"/>
          </ac:spMkLst>
        </pc:spChg>
        <pc:spChg chg="del">
          <ac:chgData name="TAN Mei Yi [Harrisdale Senior High School]" userId="f9f029c9-d743-4d60-9f2c-e74bdec1ab07" providerId="ADAL" clId="{BCDF6825-78BE-4B2A-B733-9919CF207759}" dt="2023-05-29T04:41:57.422" v="1381" actId="478"/>
          <ac:spMkLst>
            <pc:docMk/>
            <pc:sldMk cId="960182714" sldId="301"/>
            <ac:spMk id="12" creationId="{9CB768E6-F82D-F12A-CE8F-B7AFD9201E23}"/>
          </ac:spMkLst>
        </pc:spChg>
        <pc:spChg chg="del">
          <ac:chgData name="TAN Mei Yi [Harrisdale Senior High School]" userId="f9f029c9-d743-4d60-9f2c-e74bdec1ab07" providerId="ADAL" clId="{BCDF6825-78BE-4B2A-B733-9919CF207759}" dt="2023-05-29T04:41:57.422" v="1381" actId="478"/>
          <ac:spMkLst>
            <pc:docMk/>
            <pc:sldMk cId="960182714" sldId="301"/>
            <ac:spMk id="14" creationId="{8C723F6F-FB90-9508-2203-7974BA8FFE35}"/>
          </ac:spMkLst>
        </pc:spChg>
        <pc:spChg chg="del">
          <ac:chgData name="TAN Mei Yi [Harrisdale Senior High School]" userId="f9f029c9-d743-4d60-9f2c-e74bdec1ab07" providerId="ADAL" clId="{BCDF6825-78BE-4B2A-B733-9919CF207759}" dt="2023-05-29T04:41:57.422" v="1381" actId="478"/>
          <ac:spMkLst>
            <pc:docMk/>
            <pc:sldMk cId="960182714" sldId="301"/>
            <ac:spMk id="15" creationId="{3C73D139-1AB5-F363-1C98-B146A959EEC9}"/>
          </ac:spMkLst>
        </pc:spChg>
        <pc:spChg chg="del">
          <ac:chgData name="TAN Mei Yi [Harrisdale Senior High School]" userId="f9f029c9-d743-4d60-9f2c-e74bdec1ab07" providerId="ADAL" clId="{BCDF6825-78BE-4B2A-B733-9919CF207759}" dt="2023-05-29T04:41:57.422" v="1381" actId="478"/>
          <ac:spMkLst>
            <pc:docMk/>
            <pc:sldMk cId="960182714" sldId="301"/>
            <ac:spMk id="16" creationId="{A628BD14-E342-44DE-41EC-3763897B4FD5}"/>
          </ac:spMkLst>
        </pc:spChg>
        <pc:spChg chg="add mod">
          <ac:chgData name="TAN Mei Yi [Harrisdale Senior High School]" userId="f9f029c9-d743-4d60-9f2c-e74bdec1ab07" providerId="ADAL" clId="{BCDF6825-78BE-4B2A-B733-9919CF207759}" dt="2023-05-29T04:43:20.844" v="1433" actId="20577"/>
          <ac:spMkLst>
            <pc:docMk/>
            <pc:sldMk cId="960182714" sldId="301"/>
            <ac:spMk id="17" creationId="{3DE5CF2D-3C67-5BFE-FA68-7216EDCEB2D4}"/>
          </ac:spMkLst>
        </pc:spChg>
        <pc:spChg chg="add mod">
          <ac:chgData name="TAN Mei Yi [Harrisdale Senior High School]" userId="f9f029c9-d743-4d60-9f2c-e74bdec1ab07" providerId="ADAL" clId="{BCDF6825-78BE-4B2A-B733-9919CF207759}" dt="2023-05-29T04:43:40.371" v="1445" actId="1076"/>
          <ac:spMkLst>
            <pc:docMk/>
            <pc:sldMk cId="960182714" sldId="301"/>
            <ac:spMk id="18" creationId="{798A60D5-A759-AE00-7CBC-359468F4DBBC}"/>
          </ac:spMkLst>
        </pc:spChg>
        <pc:spChg chg="add mod">
          <ac:chgData name="TAN Mei Yi [Harrisdale Senior High School]" userId="f9f029c9-d743-4d60-9f2c-e74bdec1ab07" providerId="ADAL" clId="{BCDF6825-78BE-4B2A-B733-9919CF207759}" dt="2023-05-29T04:44:19.767" v="1481" actId="1076"/>
          <ac:spMkLst>
            <pc:docMk/>
            <pc:sldMk cId="960182714" sldId="301"/>
            <ac:spMk id="19" creationId="{E619CC95-8456-A338-9291-E29D105A69AB}"/>
          </ac:spMkLst>
        </pc:spChg>
        <pc:spChg chg="add mod">
          <ac:chgData name="TAN Mei Yi [Harrisdale Senior High School]" userId="f9f029c9-d743-4d60-9f2c-e74bdec1ab07" providerId="ADAL" clId="{BCDF6825-78BE-4B2A-B733-9919CF207759}" dt="2023-05-29T04:44:46.093" v="1487" actId="1076"/>
          <ac:spMkLst>
            <pc:docMk/>
            <pc:sldMk cId="960182714" sldId="301"/>
            <ac:spMk id="20" creationId="{8A296C3D-3042-4C9A-868E-4E6796A0E3C9}"/>
          </ac:spMkLst>
        </pc:spChg>
        <pc:spChg chg="add mod">
          <ac:chgData name="TAN Mei Yi [Harrisdale Senior High School]" userId="f9f029c9-d743-4d60-9f2c-e74bdec1ab07" providerId="ADAL" clId="{BCDF6825-78BE-4B2A-B733-9919CF207759}" dt="2023-05-29T04:44:51.638" v="1491" actId="20577"/>
          <ac:spMkLst>
            <pc:docMk/>
            <pc:sldMk cId="960182714" sldId="301"/>
            <ac:spMk id="21" creationId="{EB6693EB-9B5E-C858-8539-4137C010F9FC}"/>
          </ac:spMkLst>
        </pc:spChg>
        <pc:spChg chg="add mod">
          <ac:chgData name="TAN Mei Yi [Harrisdale Senior High School]" userId="f9f029c9-d743-4d60-9f2c-e74bdec1ab07" providerId="ADAL" clId="{BCDF6825-78BE-4B2A-B733-9919CF207759}" dt="2023-05-29T04:45:01.940" v="1498" actId="1076"/>
          <ac:spMkLst>
            <pc:docMk/>
            <pc:sldMk cId="960182714" sldId="301"/>
            <ac:spMk id="22" creationId="{459B0E51-8E55-963D-0866-9A579A8477B3}"/>
          </ac:spMkLst>
        </pc:spChg>
        <pc:spChg chg="add mod">
          <ac:chgData name="TAN Mei Yi [Harrisdale Senior High School]" userId="f9f029c9-d743-4d60-9f2c-e74bdec1ab07" providerId="ADAL" clId="{BCDF6825-78BE-4B2A-B733-9919CF207759}" dt="2023-05-29T04:45:07.744" v="1503" actId="20577"/>
          <ac:spMkLst>
            <pc:docMk/>
            <pc:sldMk cId="960182714" sldId="301"/>
            <ac:spMk id="23" creationId="{60EC004B-AACD-9C7A-C866-0C8FA449B55C}"/>
          </ac:spMkLst>
        </pc:spChg>
        <pc:picChg chg="del">
          <ac:chgData name="TAN Mei Yi [Harrisdale Senior High School]" userId="f9f029c9-d743-4d60-9f2c-e74bdec1ab07" providerId="ADAL" clId="{BCDF6825-78BE-4B2A-B733-9919CF207759}" dt="2023-05-24T02:31:24.465" v="27" actId="478"/>
          <ac:picMkLst>
            <pc:docMk/>
            <pc:sldMk cId="960182714" sldId="301"/>
            <ac:picMk id="5" creationId="{8566943B-7586-F659-B956-BCCF6581CB52}"/>
          </ac:picMkLst>
        </pc:picChg>
        <pc:picChg chg="add del">
          <ac:chgData name="TAN Mei Yi [Harrisdale Senior High School]" userId="f9f029c9-d743-4d60-9f2c-e74bdec1ab07" providerId="ADAL" clId="{BCDF6825-78BE-4B2A-B733-9919CF207759}" dt="2023-05-29T03:01:58.020" v="1173" actId="478"/>
          <ac:picMkLst>
            <pc:docMk/>
            <pc:sldMk cId="960182714" sldId="301"/>
            <ac:picMk id="13" creationId="{E960BE69-4EE6-242E-E08F-FE18763D0DE3}"/>
          </ac:picMkLst>
        </pc:picChg>
        <pc:picChg chg="add mod">
          <ac:chgData name="TAN Mei Yi [Harrisdale Senior High School]" userId="f9f029c9-d743-4d60-9f2c-e74bdec1ab07" providerId="ADAL" clId="{BCDF6825-78BE-4B2A-B733-9919CF207759}" dt="2023-05-29T04:45:49.861" v="1506" actId="1076"/>
          <ac:picMkLst>
            <pc:docMk/>
            <pc:sldMk cId="960182714" sldId="301"/>
            <ac:picMk id="25" creationId="{D3FD2522-B959-AEF4-695F-47596D478111}"/>
          </ac:picMkLst>
        </pc:picChg>
      </pc:sldChg>
      <pc:sldChg chg="addSp delSp modSp add mod modAnim">
        <pc:chgData name="TAN Mei Yi [Harrisdale Senior High School]" userId="f9f029c9-d743-4d60-9f2c-e74bdec1ab07" providerId="ADAL" clId="{BCDF6825-78BE-4B2A-B733-9919CF207759}" dt="2023-05-24T02:38:31.387" v="78" actId="1076"/>
        <pc:sldMkLst>
          <pc:docMk/>
          <pc:sldMk cId="479273064" sldId="335"/>
        </pc:sldMkLst>
        <pc:spChg chg="add del mod">
          <ac:chgData name="TAN Mei Yi [Harrisdale Senior High School]" userId="f9f029c9-d743-4d60-9f2c-e74bdec1ab07" providerId="ADAL" clId="{BCDF6825-78BE-4B2A-B733-9919CF207759}" dt="2023-05-24T02:37:17.517" v="34"/>
          <ac:spMkLst>
            <pc:docMk/>
            <pc:sldMk cId="479273064" sldId="335"/>
            <ac:spMk id="4" creationId="{81845938-12BC-086A-0D18-CED60D975975}"/>
          </ac:spMkLst>
        </pc:spChg>
        <pc:spChg chg="add mod">
          <ac:chgData name="TAN Mei Yi [Harrisdale Senior High School]" userId="f9f029c9-d743-4d60-9f2c-e74bdec1ab07" providerId="ADAL" clId="{BCDF6825-78BE-4B2A-B733-9919CF207759}" dt="2023-05-24T02:38:31.387" v="78" actId="1076"/>
          <ac:spMkLst>
            <pc:docMk/>
            <pc:sldMk cId="479273064" sldId="335"/>
            <ac:spMk id="5" creationId="{03625E23-120F-7DBD-1FD9-543B5F3D93CB}"/>
          </ac:spMkLst>
        </pc:spChg>
        <pc:spChg chg="add mod">
          <ac:chgData name="TAN Mei Yi [Harrisdale Senior High School]" userId="f9f029c9-d743-4d60-9f2c-e74bdec1ab07" providerId="ADAL" clId="{BCDF6825-78BE-4B2A-B733-9919CF207759}" dt="2023-05-24T02:38:13.569" v="74" actId="1076"/>
          <ac:spMkLst>
            <pc:docMk/>
            <pc:sldMk cId="479273064" sldId="335"/>
            <ac:spMk id="19" creationId="{371B9C3B-DF8F-A9AA-5EA2-3E8B2671DBDE}"/>
          </ac:spMkLst>
        </pc:spChg>
        <pc:picChg chg="add del mod">
          <ac:chgData name="TAN Mei Yi [Harrisdale Senior High School]" userId="f9f029c9-d743-4d60-9f2c-e74bdec1ab07" providerId="ADAL" clId="{BCDF6825-78BE-4B2A-B733-9919CF207759}" dt="2023-05-24T02:38:16.550" v="75" actId="478"/>
          <ac:picMkLst>
            <pc:docMk/>
            <pc:sldMk cId="479273064" sldId="335"/>
            <ac:picMk id="3" creationId="{11283928-74AC-CBF2-D2C8-234B838D21F8}"/>
          </ac:picMkLst>
        </pc:picChg>
      </pc:sldChg>
      <pc:sldChg chg="addSp delSp modSp add mod delAnim modAnim">
        <pc:chgData name="TAN Mei Yi [Harrisdale Senior High School]" userId="f9f029c9-d743-4d60-9f2c-e74bdec1ab07" providerId="ADAL" clId="{BCDF6825-78BE-4B2A-B733-9919CF207759}" dt="2023-05-29T04:41:40.515" v="1379" actId="20577"/>
        <pc:sldMkLst>
          <pc:docMk/>
          <pc:sldMk cId="4011900591" sldId="336"/>
        </pc:sldMkLst>
        <pc:spChg chg="add mod">
          <ac:chgData name="TAN Mei Yi [Harrisdale Senior High School]" userId="f9f029c9-d743-4d60-9f2c-e74bdec1ab07" providerId="ADAL" clId="{BCDF6825-78BE-4B2A-B733-9919CF207759}" dt="2023-05-29T04:34:31.054" v="1214" actId="1076"/>
          <ac:spMkLst>
            <pc:docMk/>
            <pc:sldMk cId="4011900591" sldId="336"/>
            <ac:spMk id="4" creationId="{3F88CDCC-EE28-7C4E-6FEF-F78C614939F5}"/>
          </ac:spMkLst>
        </pc:spChg>
        <pc:spChg chg="add mod">
          <ac:chgData name="TAN Mei Yi [Harrisdale Senior High School]" userId="f9f029c9-d743-4d60-9f2c-e74bdec1ab07" providerId="ADAL" clId="{BCDF6825-78BE-4B2A-B733-9919CF207759}" dt="2023-05-29T04:37:34.369" v="1284" actId="1076"/>
          <ac:spMkLst>
            <pc:docMk/>
            <pc:sldMk cId="4011900591" sldId="336"/>
            <ac:spMk id="5" creationId="{F87E33FD-4486-1841-BBA6-583E6BCF3A61}"/>
          </ac:spMkLst>
        </pc:spChg>
        <pc:spChg chg="mod">
          <ac:chgData name="TAN Mei Yi [Harrisdale Senior High School]" userId="f9f029c9-d743-4d60-9f2c-e74bdec1ab07" providerId="ADAL" clId="{BCDF6825-78BE-4B2A-B733-9919CF207759}" dt="2023-05-29T04:33:36.180" v="1194" actId="1076"/>
          <ac:spMkLst>
            <pc:docMk/>
            <pc:sldMk cId="4011900591" sldId="336"/>
            <ac:spMk id="6" creationId="{95ACB665-3F91-9EF3-5F2E-018ABF42AE39}"/>
          </ac:spMkLst>
        </pc:spChg>
        <pc:spChg chg="del">
          <ac:chgData name="TAN Mei Yi [Harrisdale Senior High School]" userId="f9f029c9-d743-4d60-9f2c-e74bdec1ab07" providerId="ADAL" clId="{BCDF6825-78BE-4B2A-B733-9919CF207759}" dt="2023-05-29T03:02:03.624" v="1175" actId="478"/>
          <ac:spMkLst>
            <pc:docMk/>
            <pc:sldMk cId="4011900591" sldId="336"/>
            <ac:spMk id="7" creationId="{7999494F-84FC-B838-6074-7918C57BECB0}"/>
          </ac:spMkLst>
        </pc:spChg>
        <pc:spChg chg="del">
          <ac:chgData name="TAN Mei Yi [Harrisdale Senior High School]" userId="f9f029c9-d743-4d60-9f2c-e74bdec1ab07" providerId="ADAL" clId="{BCDF6825-78BE-4B2A-B733-9919CF207759}" dt="2023-05-29T03:02:03.624" v="1175" actId="478"/>
          <ac:spMkLst>
            <pc:docMk/>
            <pc:sldMk cId="4011900591" sldId="336"/>
            <ac:spMk id="8" creationId="{67747B4F-3474-AEC6-44AF-5E7E329F1C74}"/>
          </ac:spMkLst>
        </pc:spChg>
        <pc:spChg chg="del">
          <ac:chgData name="TAN Mei Yi [Harrisdale Senior High School]" userId="f9f029c9-d743-4d60-9f2c-e74bdec1ab07" providerId="ADAL" clId="{BCDF6825-78BE-4B2A-B733-9919CF207759}" dt="2023-05-29T03:02:03.624" v="1175" actId="478"/>
          <ac:spMkLst>
            <pc:docMk/>
            <pc:sldMk cId="4011900591" sldId="336"/>
            <ac:spMk id="9" creationId="{B84740BB-D42B-DB81-371A-D1F12BBF15CA}"/>
          </ac:spMkLst>
        </pc:spChg>
        <pc:spChg chg="del">
          <ac:chgData name="TAN Mei Yi [Harrisdale Senior High School]" userId="f9f029c9-d743-4d60-9f2c-e74bdec1ab07" providerId="ADAL" clId="{BCDF6825-78BE-4B2A-B733-9919CF207759}" dt="2023-05-29T03:02:03.624" v="1175" actId="478"/>
          <ac:spMkLst>
            <pc:docMk/>
            <pc:sldMk cId="4011900591" sldId="336"/>
            <ac:spMk id="10" creationId="{10ACFAC1-B7A0-2761-B371-C9E9826B0C91}"/>
          </ac:spMkLst>
        </pc:spChg>
        <pc:spChg chg="del">
          <ac:chgData name="TAN Mei Yi [Harrisdale Senior High School]" userId="f9f029c9-d743-4d60-9f2c-e74bdec1ab07" providerId="ADAL" clId="{BCDF6825-78BE-4B2A-B733-9919CF207759}" dt="2023-05-29T03:02:03.624" v="1175" actId="478"/>
          <ac:spMkLst>
            <pc:docMk/>
            <pc:sldMk cId="4011900591" sldId="336"/>
            <ac:spMk id="11" creationId="{6B8CB329-410E-D145-5A00-0970D8CFDA80}"/>
          </ac:spMkLst>
        </pc:spChg>
        <pc:spChg chg="del">
          <ac:chgData name="TAN Mei Yi [Harrisdale Senior High School]" userId="f9f029c9-d743-4d60-9f2c-e74bdec1ab07" providerId="ADAL" clId="{BCDF6825-78BE-4B2A-B733-9919CF207759}" dt="2023-05-29T03:02:03.624" v="1175" actId="478"/>
          <ac:spMkLst>
            <pc:docMk/>
            <pc:sldMk cId="4011900591" sldId="336"/>
            <ac:spMk id="12" creationId="{9CB768E6-F82D-F12A-CE8F-B7AFD9201E23}"/>
          </ac:spMkLst>
        </pc:spChg>
        <pc:spChg chg="del">
          <ac:chgData name="TAN Mei Yi [Harrisdale Senior High School]" userId="f9f029c9-d743-4d60-9f2c-e74bdec1ab07" providerId="ADAL" clId="{BCDF6825-78BE-4B2A-B733-9919CF207759}" dt="2023-05-29T03:02:03.624" v="1175" actId="478"/>
          <ac:spMkLst>
            <pc:docMk/>
            <pc:sldMk cId="4011900591" sldId="336"/>
            <ac:spMk id="14" creationId="{8C723F6F-FB90-9508-2203-7974BA8FFE35}"/>
          </ac:spMkLst>
        </pc:spChg>
        <pc:spChg chg="del">
          <ac:chgData name="TAN Mei Yi [Harrisdale Senior High School]" userId="f9f029c9-d743-4d60-9f2c-e74bdec1ab07" providerId="ADAL" clId="{BCDF6825-78BE-4B2A-B733-9919CF207759}" dt="2023-05-29T03:02:03.624" v="1175" actId="478"/>
          <ac:spMkLst>
            <pc:docMk/>
            <pc:sldMk cId="4011900591" sldId="336"/>
            <ac:spMk id="15" creationId="{3C73D139-1AB5-F363-1C98-B146A959EEC9}"/>
          </ac:spMkLst>
        </pc:spChg>
        <pc:spChg chg="del">
          <ac:chgData name="TAN Mei Yi [Harrisdale Senior High School]" userId="f9f029c9-d743-4d60-9f2c-e74bdec1ab07" providerId="ADAL" clId="{BCDF6825-78BE-4B2A-B733-9919CF207759}" dt="2023-05-29T03:02:03.624" v="1175" actId="478"/>
          <ac:spMkLst>
            <pc:docMk/>
            <pc:sldMk cId="4011900591" sldId="336"/>
            <ac:spMk id="16" creationId="{A628BD14-E342-44DE-41EC-3763897B4FD5}"/>
          </ac:spMkLst>
        </pc:spChg>
        <pc:spChg chg="add mod">
          <ac:chgData name="TAN Mei Yi [Harrisdale Senior High School]" userId="f9f029c9-d743-4d60-9f2c-e74bdec1ab07" providerId="ADAL" clId="{BCDF6825-78BE-4B2A-B733-9919CF207759}" dt="2023-05-29T04:37:24.747" v="1276" actId="1076"/>
          <ac:spMkLst>
            <pc:docMk/>
            <pc:sldMk cId="4011900591" sldId="336"/>
            <ac:spMk id="17" creationId="{14904624-DF58-C2EA-D5C8-8BF81DBF0010}"/>
          </ac:spMkLst>
        </pc:spChg>
        <pc:spChg chg="add mod">
          <ac:chgData name="TAN Mei Yi [Harrisdale Senior High School]" userId="f9f029c9-d743-4d60-9f2c-e74bdec1ab07" providerId="ADAL" clId="{BCDF6825-78BE-4B2A-B733-9919CF207759}" dt="2023-05-29T04:39:16.292" v="1347" actId="20577"/>
          <ac:spMkLst>
            <pc:docMk/>
            <pc:sldMk cId="4011900591" sldId="336"/>
            <ac:spMk id="18" creationId="{AE847326-4303-F969-535E-CAFCDDEE3506}"/>
          </ac:spMkLst>
        </pc:spChg>
        <pc:spChg chg="add mod">
          <ac:chgData name="TAN Mei Yi [Harrisdale Senior High School]" userId="f9f029c9-d743-4d60-9f2c-e74bdec1ab07" providerId="ADAL" clId="{BCDF6825-78BE-4B2A-B733-9919CF207759}" dt="2023-05-29T04:41:14.656" v="1364" actId="20577"/>
          <ac:spMkLst>
            <pc:docMk/>
            <pc:sldMk cId="4011900591" sldId="336"/>
            <ac:spMk id="19" creationId="{49F71AF3-5A09-28CD-DA39-888C801A604E}"/>
          </ac:spMkLst>
        </pc:spChg>
        <pc:spChg chg="add mod">
          <ac:chgData name="TAN Mei Yi [Harrisdale Senior High School]" userId="f9f029c9-d743-4d60-9f2c-e74bdec1ab07" providerId="ADAL" clId="{BCDF6825-78BE-4B2A-B733-9919CF207759}" dt="2023-05-29T04:38:24.968" v="1305" actId="1076"/>
          <ac:spMkLst>
            <pc:docMk/>
            <pc:sldMk cId="4011900591" sldId="336"/>
            <ac:spMk id="20" creationId="{598D7F19-5456-DFD6-C919-A66887CF2C70}"/>
          </ac:spMkLst>
        </pc:spChg>
        <pc:spChg chg="add mod">
          <ac:chgData name="TAN Mei Yi [Harrisdale Senior High School]" userId="f9f029c9-d743-4d60-9f2c-e74bdec1ab07" providerId="ADAL" clId="{BCDF6825-78BE-4B2A-B733-9919CF207759}" dt="2023-05-29T04:41:26.896" v="1372" actId="20577"/>
          <ac:spMkLst>
            <pc:docMk/>
            <pc:sldMk cId="4011900591" sldId="336"/>
            <ac:spMk id="21" creationId="{CDC76AE9-3DE5-AFF2-965D-6EDDDCA1884A}"/>
          </ac:spMkLst>
        </pc:spChg>
        <pc:spChg chg="add mod">
          <ac:chgData name="TAN Mei Yi [Harrisdale Senior High School]" userId="f9f029c9-d743-4d60-9f2c-e74bdec1ab07" providerId="ADAL" clId="{BCDF6825-78BE-4B2A-B733-9919CF207759}" dt="2023-05-29T04:41:38.473" v="1377" actId="20577"/>
          <ac:spMkLst>
            <pc:docMk/>
            <pc:sldMk cId="4011900591" sldId="336"/>
            <ac:spMk id="22" creationId="{9C68FF83-E871-E8FE-8447-EFD122961FB7}"/>
          </ac:spMkLst>
        </pc:spChg>
        <pc:spChg chg="add mod">
          <ac:chgData name="TAN Mei Yi [Harrisdale Senior High School]" userId="f9f029c9-d743-4d60-9f2c-e74bdec1ab07" providerId="ADAL" clId="{BCDF6825-78BE-4B2A-B733-9919CF207759}" dt="2023-05-29T04:41:40.515" v="1379" actId="20577"/>
          <ac:spMkLst>
            <pc:docMk/>
            <pc:sldMk cId="4011900591" sldId="336"/>
            <ac:spMk id="23" creationId="{10662558-1941-68AB-8225-B8F576A7D3F8}"/>
          </ac:spMkLst>
        </pc:spChg>
        <pc:picChg chg="del">
          <ac:chgData name="TAN Mei Yi [Harrisdale Senior High School]" userId="f9f029c9-d743-4d60-9f2c-e74bdec1ab07" providerId="ADAL" clId="{BCDF6825-78BE-4B2A-B733-9919CF207759}" dt="2023-05-29T03:02:00.329" v="1174" actId="478"/>
          <ac:picMkLst>
            <pc:docMk/>
            <pc:sldMk cId="4011900591" sldId="336"/>
            <ac:picMk id="13" creationId="{E960BE69-4EE6-242E-E08F-FE18763D0DE3}"/>
          </ac:picMkLst>
        </pc:picChg>
      </pc:sldChg>
    </pc:docChg>
  </pc:docChgLst>
  <pc:docChgLst>
    <pc:chgData name="TAN Mei Yi [Harrisdale Senior High School]" userId="f9f029c9-d743-4d60-9f2c-e74bdec1ab07" providerId="ADAL" clId="{B0F05BD3-4F4C-4F9C-9DF8-AF52AFCE46F9}"/>
    <pc:docChg chg="undo custSel addSld delSld modSld sldOrd">
      <pc:chgData name="TAN Mei Yi [Harrisdale Senior High School]" userId="f9f029c9-d743-4d60-9f2c-e74bdec1ab07" providerId="ADAL" clId="{B0F05BD3-4F4C-4F9C-9DF8-AF52AFCE46F9}" dt="2023-07-20T01:22:01.946" v="2998" actId="20577"/>
      <pc:docMkLst>
        <pc:docMk/>
      </pc:docMkLst>
      <pc:sldChg chg="modSp add mod">
        <pc:chgData name="TAN Mei Yi [Harrisdale Senior High School]" userId="f9f029c9-d743-4d60-9f2c-e74bdec1ab07" providerId="ADAL" clId="{B0F05BD3-4F4C-4F9C-9DF8-AF52AFCE46F9}" dt="2023-07-03T06:31:17.055" v="147" actId="20577"/>
        <pc:sldMkLst>
          <pc:docMk/>
          <pc:sldMk cId="4251048839" sldId="257"/>
        </pc:sldMkLst>
        <pc:spChg chg="mod">
          <ac:chgData name="TAN Mei Yi [Harrisdale Senior High School]" userId="f9f029c9-d743-4d60-9f2c-e74bdec1ab07" providerId="ADAL" clId="{B0F05BD3-4F4C-4F9C-9DF8-AF52AFCE46F9}" dt="2023-07-03T06:31:17.055" v="147" actId="20577"/>
          <ac:spMkLst>
            <pc:docMk/>
            <pc:sldMk cId="4251048839" sldId="257"/>
            <ac:spMk id="3" creationId="{2FB7E859-E615-4789-9847-130BDF0DF0AF}"/>
          </ac:spMkLst>
        </pc:spChg>
        <pc:spChg chg="mod">
          <ac:chgData name="TAN Mei Yi [Harrisdale Senior High School]" userId="f9f029c9-d743-4d60-9f2c-e74bdec1ab07" providerId="ADAL" clId="{B0F05BD3-4F4C-4F9C-9DF8-AF52AFCE46F9}" dt="2023-07-03T06:29:49.503" v="100" actId="208"/>
          <ac:spMkLst>
            <pc:docMk/>
            <pc:sldMk cId="4251048839" sldId="257"/>
            <ac:spMk id="7" creationId="{156522C1-A106-46F9-86E5-9A94B499FB60}"/>
          </ac:spMkLst>
        </pc:spChg>
      </pc:sldChg>
      <pc:sldChg chg="modSp add mod">
        <pc:chgData name="TAN Mei Yi [Harrisdale Senior High School]" userId="f9f029c9-d743-4d60-9f2c-e74bdec1ab07" providerId="ADAL" clId="{B0F05BD3-4F4C-4F9C-9DF8-AF52AFCE46F9}" dt="2023-07-03T06:32:14.284" v="157" actId="1076"/>
        <pc:sldMkLst>
          <pc:docMk/>
          <pc:sldMk cId="3823073659" sldId="258"/>
        </pc:sldMkLst>
        <pc:spChg chg="mod">
          <ac:chgData name="TAN Mei Yi [Harrisdale Senior High School]" userId="f9f029c9-d743-4d60-9f2c-e74bdec1ab07" providerId="ADAL" clId="{B0F05BD3-4F4C-4F9C-9DF8-AF52AFCE46F9}" dt="2023-07-03T06:32:07.855" v="156" actId="1076"/>
          <ac:spMkLst>
            <pc:docMk/>
            <pc:sldMk cId="3823073659" sldId="258"/>
            <ac:spMk id="3" creationId="{0D95957D-4726-4E65-8AEC-E68E49EAF11F}"/>
          </ac:spMkLst>
        </pc:spChg>
        <pc:spChg chg="mod">
          <ac:chgData name="TAN Mei Yi [Harrisdale Senior High School]" userId="f9f029c9-d743-4d60-9f2c-e74bdec1ab07" providerId="ADAL" clId="{B0F05BD3-4F4C-4F9C-9DF8-AF52AFCE46F9}" dt="2023-07-03T06:31:26.020" v="149" actId="208"/>
          <ac:spMkLst>
            <pc:docMk/>
            <pc:sldMk cId="3823073659" sldId="258"/>
            <ac:spMk id="4" creationId="{B8DDCF8B-F1EE-4EC7-87BA-4CB5110C51BD}"/>
          </ac:spMkLst>
        </pc:spChg>
        <pc:spChg chg="mod">
          <ac:chgData name="TAN Mei Yi [Harrisdale Senior High School]" userId="f9f029c9-d743-4d60-9f2c-e74bdec1ab07" providerId="ADAL" clId="{B0F05BD3-4F4C-4F9C-9DF8-AF52AFCE46F9}" dt="2023-07-03T06:32:14.284" v="157" actId="1076"/>
          <ac:spMkLst>
            <pc:docMk/>
            <pc:sldMk cId="3823073659" sldId="258"/>
            <ac:spMk id="9" creationId="{1BE1A40E-6D63-4B9B-B8D2-1D2CD801C623}"/>
          </ac:spMkLst>
        </pc:spChg>
      </pc:sldChg>
      <pc:sldChg chg="modSp add del mod ord">
        <pc:chgData name="TAN Mei Yi [Harrisdale Senior High School]" userId="f9f029c9-d743-4d60-9f2c-e74bdec1ab07" providerId="ADAL" clId="{B0F05BD3-4F4C-4F9C-9DF8-AF52AFCE46F9}" dt="2023-07-03T07:41:25.798" v="2977" actId="47"/>
        <pc:sldMkLst>
          <pc:docMk/>
          <pc:sldMk cId="1484752608" sldId="259"/>
        </pc:sldMkLst>
        <pc:spChg chg="mod">
          <ac:chgData name="TAN Mei Yi [Harrisdale Senior High School]" userId="f9f029c9-d743-4d60-9f2c-e74bdec1ab07" providerId="ADAL" clId="{B0F05BD3-4F4C-4F9C-9DF8-AF52AFCE46F9}" dt="2023-07-03T06:33:48.415" v="170" actId="208"/>
          <ac:spMkLst>
            <pc:docMk/>
            <pc:sldMk cId="1484752608" sldId="259"/>
            <ac:spMk id="5" creationId="{EABB06D3-2530-4057-8F80-FA252CB1FDFA}"/>
          </ac:spMkLst>
        </pc:spChg>
        <pc:spChg chg="mod">
          <ac:chgData name="TAN Mei Yi [Harrisdale Senior High School]" userId="f9f029c9-d743-4d60-9f2c-e74bdec1ab07" providerId="ADAL" clId="{B0F05BD3-4F4C-4F9C-9DF8-AF52AFCE46F9}" dt="2023-07-03T07:08:22.165" v="2050" actId="6549"/>
          <ac:spMkLst>
            <pc:docMk/>
            <pc:sldMk cId="1484752608" sldId="259"/>
            <ac:spMk id="7" creationId="{B205F74F-2CC8-4692-A950-7EDC736A50DC}"/>
          </ac:spMkLst>
        </pc:spChg>
      </pc:sldChg>
      <pc:sldChg chg="del">
        <pc:chgData name="TAN Mei Yi [Harrisdale Senior High School]" userId="f9f029c9-d743-4d60-9f2c-e74bdec1ab07" providerId="ADAL" clId="{B0F05BD3-4F4C-4F9C-9DF8-AF52AFCE46F9}" dt="2023-07-03T06:48:15.977" v="1054" actId="47"/>
        <pc:sldMkLst>
          <pc:docMk/>
          <pc:sldMk cId="701633433" sldId="260"/>
        </pc:sldMkLst>
      </pc:sldChg>
      <pc:sldChg chg="modSp add mod">
        <pc:chgData name="TAN Mei Yi [Harrisdale Senior High School]" userId="f9f029c9-d743-4d60-9f2c-e74bdec1ab07" providerId="ADAL" clId="{B0F05BD3-4F4C-4F9C-9DF8-AF52AFCE46F9}" dt="2023-07-03T06:32:58.256" v="166" actId="1076"/>
        <pc:sldMkLst>
          <pc:docMk/>
          <pc:sldMk cId="802619986" sldId="261"/>
        </pc:sldMkLst>
        <pc:spChg chg="mod">
          <ac:chgData name="TAN Mei Yi [Harrisdale Senior High School]" userId="f9f029c9-d743-4d60-9f2c-e74bdec1ab07" providerId="ADAL" clId="{B0F05BD3-4F4C-4F9C-9DF8-AF52AFCE46F9}" dt="2023-07-03T06:32:35.213" v="163" actId="207"/>
          <ac:spMkLst>
            <pc:docMk/>
            <pc:sldMk cId="802619986" sldId="261"/>
            <ac:spMk id="3" creationId="{0D95957D-4726-4E65-8AEC-E68E49EAF11F}"/>
          </ac:spMkLst>
        </pc:spChg>
        <pc:spChg chg="mod">
          <ac:chgData name="TAN Mei Yi [Harrisdale Senior High School]" userId="f9f029c9-d743-4d60-9f2c-e74bdec1ab07" providerId="ADAL" clId="{B0F05BD3-4F4C-4F9C-9DF8-AF52AFCE46F9}" dt="2023-07-03T06:32:22.206" v="161" actId="208"/>
          <ac:spMkLst>
            <pc:docMk/>
            <pc:sldMk cId="802619986" sldId="261"/>
            <ac:spMk id="4" creationId="{B8DDCF8B-F1EE-4EC7-87BA-4CB5110C51BD}"/>
          </ac:spMkLst>
        </pc:spChg>
        <pc:spChg chg="mod">
          <ac:chgData name="TAN Mei Yi [Harrisdale Senior High School]" userId="f9f029c9-d743-4d60-9f2c-e74bdec1ab07" providerId="ADAL" clId="{B0F05BD3-4F4C-4F9C-9DF8-AF52AFCE46F9}" dt="2023-07-03T06:32:58.256" v="166" actId="1076"/>
          <ac:spMkLst>
            <pc:docMk/>
            <pc:sldMk cId="802619986" sldId="261"/>
            <ac:spMk id="10" creationId="{312CDCCE-0683-4436-B06A-3CE42664056F}"/>
          </ac:spMkLst>
        </pc:spChg>
      </pc:sldChg>
      <pc:sldChg chg="del">
        <pc:chgData name="TAN Mei Yi [Harrisdale Senior High School]" userId="f9f029c9-d743-4d60-9f2c-e74bdec1ab07" providerId="ADAL" clId="{B0F05BD3-4F4C-4F9C-9DF8-AF52AFCE46F9}" dt="2023-07-03T06:48:15.977" v="1054" actId="47"/>
        <pc:sldMkLst>
          <pc:docMk/>
          <pc:sldMk cId="3175262305" sldId="262"/>
        </pc:sldMkLst>
      </pc:sldChg>
      <pc:sldChg chg="del">
        <pc:chgData name="TAN Mei Yi [Harrisdale Senior High School]" userId="f9f029c9-d743-4d60-9f2c-e74bdec1ab07" providerId="ADAL" clId="{B0F05BD3-4F4C-4F9C-9DF8-AF52AFCE46F9}" dt="2023-07-03T06:48:15.977" v="1054" actId="47"/>
        <pc:sldMkLst>
          <pc:docMk/>
          <pc:sldMk cId="715680316" sldId="263"/>
        </pc:sldMkLst>
      </pc:sldChg>
      <pc:sldChg chg="del">
        <pc:chgData name="TAN Mei Yi [Harrisdale Senior High School]" userId="f9f029c9-d743-4d60-9f2c-e74bdec1ab07" providerId="ADAL" clId="{B0F05BD3-4F4C-4F9C-9DF8-AF52AFCE46F9}" dt="2023-07-03T06:48:15.977" v="1054" actId="47"/>
        <pc:sldMkLst>
          <pc:docMk/>
          <pc:sldMk cId="3598725235" sldId="264"/>
        </pc:sldMkLst>
      </pc:sldChg>
      <pc:sldChg chg="add del">
        <pc:chgData name="TAN Mei Yi [Harrisdale Senior High School]" userId="f9f029c9-d743-4d60-9f2c-e74bdec1ab07" providerId="ADAL" clId="{B0F05BD3-4F4C-4F9C-9DF8-AF52AFCE46F9}" dt="2023-07-03T07:41:25.798" v="2977" actId="47"/>
        <pc:sldMkLst>
          <pc:docMk/>
          <pc:sldMk cId="3611197957" sldId="265"/>
        </pc:sldMkLst>
      </pc:sldChg>
      <pc:sldChg chg="add del">
        <pc:chgData name="TAN Mei Yi [Harrisdale Senior High School]" userId="f9f029c9-d743-4d60-9f2c-e74bdec1ab07" providerId="ADAL" clId="{B0F05BD3-4F4C-4F9C-9DF8-AF52AFCE46F9}" dt="2023-07-03T07:41:25.798" v="2977" actId="47"/>
        <pc:sldMkLst>
          <pc:docMk/>
          <pc:sldMk cId="2466740768" sldId="266"/>
        </pc:sldMkLst>
      </pc:sldChg>
      <pc:sldChg chg="add del">
        <pc:chgData name="TAN Mei Yi [Harrisdale Senior High School]" userId="f9f029c9-d743-4d60-9f2c-e74bdec1ab07" providerId="ADAL" clId="{B0F05BD3-4F4C-4F9C-9DF8-AF52AFCE46F9}" dt="2023-07-03T07:41:25.798" v="2977" actId="47"/>
        <pc:sldMkLst>
          <pc:docMk/>
          <pc:sldMk cId="2644722646" sldId="267"/>
        </pc:sldMkLst>
      </pc:sldChg>
      <pc:sldChg chg="del">
        <pc:chgData name="TAN Mei Yi [Harrisdale Senior High School]" userId="f9f029c9-d743-4d60-9f2c-e74bdec1ab07" providerId="ADAL" clId="{B0F05BD3-4F4C-4F9C-9DF8-AF52AFCE46F9}" dt="2023-07-03T06:48:15.977" v="1054" actId="47"/>
        <pc:sldMkLst>
          <pc:docMk/>
          <pc:sldMk cId="929278771" sldId="268"/>
        </pc:sldMkLst>
      </pc:sldChg>
      <pc:sldChg chg="add del">
        <pc:chgData name="TAN Mei Yi [Harrisdale Senior High School]" userId="f9f029c9-d743-4d60-9f2c-e74bdec1ab07" providerId="ADAL" clId="{B0F05BD3-4F4C-4F9C-9DF8-AF52AFCE46F9}" dt="2023-07-03T07:41:25.798" v="2977" actId="47"/>
        <pc:sldMkLst>
          <pc:docMk/>
          <pc:sldMk cId="3507693593" sldId="269"/>
        </pc:sldMkLst>
      </pc:sldChg>
      <pc:sldChg chg="add del">
        <pc:chgData name="TAN Mei Yi [Harrisdale Senior High School]" userId="f9f029c9-d743-4d60-9f2c-e74bdec1ab07" providerId="ADAL" clId="{B0F05BD3-4F4C-4F9C-9DF8-AF52AFCE46F9}" dt="2023-07-03T07:41:25.798" v="2977" actId="47"/>
        <pc:sldMkLst>
          <pc:docMk/>
          <pc:sldMk cId="618851266" sldId="270"/>
        </pc:sldMkLst>
      </pc:sldChg>
      <pc:sldChg chg="add del">
        <pc:chgData name="TAN Mei Yi [Harrisdale Senior High School]" userId="f9f029c9-d743-4d60-9f2c-e74bdec1ab07" providerId="ADAL" clId="{B0F05BD3-4F4C-4F9C-9DF8-AF52AFCE46F9}" dt="2023-07-03T07:41:25.798" v="2977" actId="47"/>
        <pc:sldMkLst>
          <pc:docMk/>
          <pc:sldMk cId="3402585912" sldId="271"/>
        </pc:sldMkLst>
      </pc:sldChg>
      <pc:sldChg chg="add del">
        <pc:chgData name="TAN Mei Yi [Harrisdale Senior High School]" userId="f9f029c9-d743-4d60-9f2c-e74bdec1ab07" providerId="ADAL" clId="{B0F05BD3-4F4C-4F9C-9DF8-AF52AFCE46F9}" dt="2023-07-03T07:41:25.798" v="2977" actId="47"/>
        <pc:sldMkLst>
          <pc:docMk/>
          <pc:sldMk cId="1162497586" sldId="272"/>
        </pc:sldMkLst>
      </pc:sldChg>
      <pc:sldChg chg="add del">
        <pc:chgData name="TAN Mei Yi [Harrisdale Senior High School]" userId="f9f029c9-d743-4d60-9f2c-e74bdec1ab07" providerId="ADAL" clId="{B0F05BD3-4F4C-4F9C-9DF8-AF52AFCE46F9}" dt="2023-07-03T07:41:25.798" v="2977" actId="47"/>
        <pc:sldMkLst>
          <pc:docMk/>
          <pc:sldMk cId="2472200206" sldId="273"/>
        </pc:sldMkLst>
      </pc:sldChg>
      <pc:sldChg chg="add del">
        <pc:chgData name="TAN Mei Yi [Harrisdale Senior High School]" userId="f9f029c9-d743-4d60-9f2c-e74bdec1ab07" providerId="ADAL" clId="{B0F05BD3-4F4C-4F9C-9DF8-AF52AFCE46F9}" dt="2023-07-03T07:41:25.798" v="2977" actId="47"/>
        <pc:sldMkLst>
          <pc:docMk/>
          <pc:sldMk cId="3511714352" sldId="274"/>
        </pc:sldMkLst>
      </pc:sldChg>
      <pc:sldChg chg="del">
        <pc:chgData name="TAN Mei Yi [Harrisdale Senior High School]" userId="f9f029c9-d743-4d60-9f2c-e74bdec1ab07" providerId="ADAL" clId="{B0F05BD3-4F4C-4F9C-9DF8-AF52AFCE46F9}" dt="2023-07-03T06:48:15.977" v="1054" actId="47"/>
        <pc:sldMkLst>
          <pc:docMk/>
          <pc:sldMk cId="4093183526" sldId="275"/>
        </pc:sldMkLst>
      </pc:sldChg>
      <pc:sldChg chg="del">
        <pc:chgData name="TAN Mei Yi [Harrisdale Senior High School]" userId="f9f029c9-d743-4d60-9f2c-e74bdec1ab07" providerId="ADAL" clId="{B0F05BD3-4F4C-4F9C-9DF8-AF52AFCE46F9}" dt="2023-07-03T06:48:15.977" v="1054" actId="47"/>
        <pc:sldMkLst>
          <pc:docMk/>
          <pc:sldMk cId="524052782" sldId="276"/>
        </pc:sldMkLst>
      </pc:sldChg>
      <pc:sldChg chg="del">
        <pc:chgData name="TAN Mei Yi [Harrisdale Senior High School]" userId="f9f029c9-d743-4d60-9f2c-e74bdec1ab07" providerId="ADAL" clId="{B0F05BD3-4F4C-4F9C-9DF8-AF52AFCE46F9}" dt="2023-07-03T06:48:15.977" v="1054" actId="47"/>
        <pc:sldMkLst>
          <pc:docMk/>
          <pc:sldMk cId="1709204774" sldId="277"/>
        </pc:sldMkLst>
      </pc:sldChg>
      <pc:sldChg chg="modSp mod">
        <pc:chgData name="TAN Mei Yi [Harrisdale Senior High School]" userId="f9f029c9-d743-4d60-9f2c-e74bdec1ab07" providerId="ADAL" clId="{B0F05BD3-4F4C-4F9C-9DF8-AF52AFCE46F9}" dt="2023-07-03T07:41:30.769" v="2981" actId="20577"/>
        <pc:sldMkLst>
          <pc:docMk/>
          <pc:sldMk cId="3000480193" sldId="288"/>
        </pc:sldMkLst>
        <pc:spChg chg="mod">
          <ac:chgData name="TAN Mei Yi [Harrisdale Senior High School]" userId="f9f029c9-d743-4d60-9f2c-e74bdec1ab07" providerId="ADAL" clId="{B0F05BD3-4F4C-4F9C-9DF8-AF52AFCE46F9}" dt="2023-07-03T07:41:30.769" v="2981" actId="20577"/>
          <ac:spMkLst>
            <pc:docMk/>
            <pc:sldMk cId="3000480193" sldId="288"/>
            <ac:spMk id="5" creationId="{00000000-0000-0000-0000-000000000000}"/>
          </ac:spMkLst>
        </pc:spChg>
      </pc:sldChg>
      <pc:sldChg chg="modSp mod">
        <pc:chgData name="TAN Mei Yi [Harrisdale Senior High School]" userId="f9f029c9-d743-4d60-9f2c-e74bdec1ab07" providerId="ADAL" clId="{B0F05BD3-4F4C-4F9C-9DF8-AF52AFCE46F9}" dt="2023-07-03T06:29:17.846" v="97" actId="20577"/>
        <pc:sldMkLst>
          <pc:docMk/>
          <pc:sldMk cId="2226349418" sldId="292"/>
        </pc:sldMkLst>
        <pc:spChg chg="mod">
          <ac:chgData name="TAN Mei Yi [Harrisdale Senior High School]" userId="f9f029c9-d743-4d60-9f2c-e74bdec1ab07" providerId="ADAL" clId="{B0F05BD3-4F4C-4F9C-9DF8-AF52AFCE46F9}" dt="2023-07-03T06:28:27.465" v="2" actId="20577"/>
          <ac:spMkLst>
            <pc:docMk/>
            <pc:sldMk cId="2226349418" sldId="292"/>
            <ac:spMk id="21" creationId="{8E7845BC-DC72-44E1-BABF-6AFB4DC3022D}"/>
          </ac:spMkLst>
        </pc:spChg>
        <pc:spChg chg="mod">
          <ac:chgData name="TAN Mei Yi [Harrisdale Senior High School]" userId="f9f029c9-d743-4d60-9f2c-e74bdec1ab07" providerId="ADAL" clId="{B0F05BD3-4F4C-4F9C-9DF8-AF52AFCE46F9}" dt="2023-07-03T06:29:17.846" v="97" actId="20577"/>
          <ac:spMkLst>
            <pc:docMk/>
            <pc:sldMk cId="2226349418" sldId="292"/>
            <ac:spMk id="22" creationId="{046BE2BE-401B-43B6-9F59-E6AE635E14BD}"/>
          </ac:spMkLst>
        </pc:spChg>
      </pc:sldChg>
      <pc:sldChg chg="del">
        <pc:chgData name="TAN Mei Yi [Harrisdale Senior High School]" userId="f9f029c9-d743-4d60-9f2c-e74bdec1ab07" providerId="ADAL" clId="{B0F05BD3-4F4C-4F9C-9DF8-AF52AFCE46F9}" dt="2023-07-03T06:48:15.977" v="1054" actId="47"/>
        <pc:sldMkLst>
          <pc:docMk/>
          <pc:sldMk cId="1493485716" sldId="364"/>
        </pc:sldMkLst>
      </pc:sldChg>
      <pc:sldChg chg="del">
        <pc:chgData name="TAN Mei Yi [Harrisdale Senior High School]" userId="f9f029c9-d743-4d60-9f2c-e74bdec1ab07" providerId="ADAL" clId="{B0F05BD3-4F4C-4F9C-9DF8-AF52AFCE46F9}" dt="2023-07-03T06:48:15.977" v="1054" actId="47"/>
        <pc:sldMkLst>
          <pc:docMk/>
          <pc:sldMk cId="1942444677" sldId="365"/>
        </pc:sldMkLst>
      </pc:sldChg>
      <pc:sldChg chg="del">
        <pc:chgData name="TAN Mei Yi [Harrisdale Senior High School]" userId="f9f029c9-d743-4d60-9f2c-e74bdec1ab07" providerId="ADAL" clId="{B0F05BD3-4F4C-4F9C-9DF8-AF52AFCE46F9}" dt="2023-07-03T06:48:15.977" v="1054" actId="47"/>
        <pc:sldMkLst>
          <pc:docMk/>
          <pc:sldMk cId="3219769157" sldId="366"/>
        </pc:sldMkLst>
      </pc:sldChg>
      <pc:sldChg chg="del">
        <pc:chgData name="TAN Mei Yi [Harrisdale Senior High School]" userId="f9f029c9-d743-4d60-9f2c-e74bdec1ab07" providerId="ADAL" clId="{B0F05BD3-4F4C-4F9C-9DF8-AF52AFCE46F9}" dt="2023-07-03T06:48:15.977" v="1054" actId="47"/>
        <pc:sldMkLst>
          <pc:docMk/>
          <pc:sldMk cId="1169665818" sldId="367"/>
        </pc:sldMkLst>
      </pc:sldChg>
      <pc:sldChg chg="del">
        <pc:chgData name="TAN Mei Yi [Harrisdale Senior High School]" userId="f9f029c9-d743-4d60-9f2c-e74bdec1ab07" providerId="ADAL" clId="{B0F05BD3-4F4C-4F9C-9DF8-AF52AFCE46F9}" dt="2023-07-03T06:48:15.977" v="1054" actId="47"/>
        <pc:sldMkLst>
          <pc:docMk/>
          <pc:sldMk cId="1818352" sldId="368"/>
        </pc:sldMkLst>
      </pc:sldChg>
      <pc:sldChg chg="del">
        <pc:chgData name="TAN Mei Yi [Harrisdale Senior High School]" userId="f9f029c9-d743-4d60-9f2c-e74bdec1ab07" providerId="ADAL" clId="{B0F05BD3-4F4C-4F9C-9DF8-AF52AFCE46F9}" dt="2023-07-03T06:48:15.977" v="1054" actId="47"/>
        <pc:sldMkLst>
          <pc:docMk/>
          <pc:sldMk cId="3282682577" sldId="369"/>
        </pc:sldMkLst>
      </pc:sldChg>
      <pc:sldChg chg="del">
        <pc:chgData name="TAN Mei Yi [Harrisdale Senior High School]" userId="f9f029c9-d743-4d60-9f2c-e74bdec1ab07" providerId="ADAL" clId="{B0F05BD3-4F4C-4F9C-9DF8-AF52AFCE46F9}" dt="2023-07-03T06:48:15.977" v="1054" actId="47"/>
        <pc:sldMkLst>
          <pc:docMk/>
          <pc:sldMk cId="2441694177" sldId="370"/>
        </pc:sldMkLst>
      </pc:sldChg>
      <pc:sldChg chg="del">
        <pc:chgData name="TAN Mei Yi [Harrisdale Senior High School]" userId="f9f029c9-d743-4d60-9f2c-e74bdec1ab07" providerId="ADAL" clId="{B0F05BD3-4F4C-4F9C-9DF8-AF52AFCE46F9}" dt="2023-07-03T06:48:15.977" v="1054" actId="47"/>
        <pc:sldMkLst>
          <pc:docMk/>
          <pc:sldMk cId="920097026" sldId="371"/>
        </pc:sldMkLst>
      </pc:sldChg>
      <pc:sldChg chg="del">
        <pc:chgData name="TAN Mei Yi [Harrisdale Senior High School]" userId="f9f029c9-d743-4d60-9f2c-e74bdec1ab07" providerId="ADAL" clId="{B0F05BD3-4F4C-4F9C-9DF8-AF52AFCE46F9}" dt="2023-07-03T06:48:15.977" v="1054" actId="47"/>
        <pc:sldMkLst>
          <pc:docMk/>
          <pc:sldMk cId="1051699222" sldId="372"/>
        </pc:sldMkLst>
      </pc:sldChg>
      <pc:sldChg chg="del">
        <pc:chgData name="TAN Mei Yi [Harrisdale Senior High School]" userId="f9f029c9-d743-4d60-9f2c-e74bdec1ab07" providerId="ADAL" clId="{B0F05BD3-4F4C-4F9C-9DF8-AF52AFCE46F9}" dt="2023-07-03T06:48:15.977" v="1054" actId="47"/>
        <pc:sldMkLst>
          <pc:docMk/>
          <pc:sldMk cId="2446875390" sldId="373"/>
        </pc:sldMkLst>
      </pc:sldChg>
      <pc:sldChg chg="del">
        <pc:chgData name="TAN Mei Yi [Harrisdale Senior High School]" userId="f9f029c9-d743-4d60-9f2c-e74bdec1ab07" providerId="ADAL" clId="{B0F05BD3-4F4C-4F9C-9DF8-AF52AFCE46F9}" dt="2023-07-03T06:48:15.977" v="1054" actId="47"/>
        <pc:sldMkLst>
          <pc:docMk/>
          <pc:sldMk cId="3636324491" sldId="374"/>
        </pc:sldMkLst>
      </pc:sldChg>
      <pc:sldChg chg="modSp add del mod">
        <pc:chgData name="TAN Mei Yi [Harrisdale Senior High School]" userId="f9f029c9-d743-4d60-9f2c-e74bdec1ab07" providerId="ADAL" clId="{B0F05BD3-4F4C-4F9C-9DF8-AF52AFCE46F9}" dt="2023-07-03T07:41:25.798" v="2977" actId="47"/>
        <pc:sldMkLst>
          <pc:docMk/>
          <pc:sldMk cId="464567761" sldId="375"/>
        </pc:sldMkLst>
        <pc:spChg chg="mod">
          <ac:chgData name="TAN Mei Yi [Harrisdale Senior High School]" userId="f9f029c9-d743-4d60-9f2c-e74bdec1ab07" providerId="ADAL" clId="{B0F05BD3-4F4C-4F9C-9DF8-AF52AFCE46F9}" dt="2023-07-03T07:08:32.236" v="2052" actId="208"/>
          <ac:spMkLst>
            <pc:docMk/>
            <pc:sldMk cId="464567761" sldId="375"/>
            <ac:spMk id="6" creationId="{072EBDF9-ADC3-4BA7-A2BC-C1D47ABB07E6}"/>
          </ac:spMkLst>
        </pc:spChg>
        <pc:spChg chg="mod">
          <ac:chgData name="TAN Mei Yi [Harrisdale Senior High School]" userId="f9f029c9-d743-4d60-9f2c-e74bdec1ab07" providerId="ADAL" clId="{B0F05BD3-4F4C-4F9C-9DF8-AF52AFCE46F9}" dt="2023-07-03T07:08:46.583" v="2056" actId="207"/>
          <ac:spMkLst>
            <pc:docMk/>
            <pc:sldMk cId="464567761" sldId="375"/>
            <ac:spMk id="7" creationId="{B205F74F-2CC8-4692-A950-7EDC736A50DC}"/>
          </ac:spMkLst>
        </pc:spChg>
      </pc:sldChg>
      <pc:sldChg chg="add del">
        <pc:chgData name="TAN Mei Yi [Harrisdale Senior High School]" userId="f9f029c9-d743-4d60-9f2c-e74bdec1ab07" providerId="ADAL" clId="{B0F05BD3-4F4C-4F9C-9DF8-AF52AFCE46F9}" dt="2023-07-03T07:41:25.798" v="2977" actId="47"/>
        <pc:sldMkLst>
          <pc:docMk/>
          <pc:sldMk cId="2441809470" sldId="376"/>
        </pc:sldMkLst>
      </pc:sldChg>
      <pc:sldChg chg="add del">
        <pc:chgData name="TAN Mei Yi [Harrisdale Senior High School]" userId="f9f029c9-d743-4d60-9f2c-e74bdec1ab07" providerId="ADAL" clId="{B0F05BD3-4F4C-4F9C-9DF8-AF52AFCE46F9}" dt="2023-07-03T07:41:25.798" v="2977" actId="47"/>
        <pc:sldMkLst>
          <pc:docMk/>
          <pc:sldMk cId="2974890177" sldId="377"/>
        </pc:sldMkLst>
      </pc:sldChg>
      <pc:sldChg chg="add del">
        <pc:chgData name="TAN Mei Yi [Harrisdale Senior High School]" userId="f9f029c9-d743-4d60-9f2c-e74bdec1ab07" providerId="ADAL" clId="{B0F05BD3-4F4C-4F9C-9DF8-AF52AFCE46F9}" dt="2023-07-03T07:41:25.798" v="2977" actId="47"/>
        <pc:sldMkLst>
          <pc:docMk/>
          <pc:sldMk cId="179947832" sldId="378"/>
        </pc:sldMkLst>
      </pc:sldChg>
      <pc:sldChg chg="add del">
        <pc:chgData name="TAN Mei Yi [Harrisdale Senior High School]" userId="f9f029c9-d743-4d60-9f2c-e74bdec1ab07" providerId="ADAL" clId="{B0F05BD3-4F4C-4F9C-9DF8-AF52AFCE46F9}" dt="2023-07-03T07:41:25.798" v="2977" actId="47"/>
        <pc:sldMkLst>
          <pc:docMk/>
          <pc:sldMk cId="526742295" sldId="379"/>
        </pc:sldMkLst>
      </pc:sldChg>
      <pc:sldChg chg="add del">
        <pc:chgData name="TAN Mei Yi [Harrisdale Senior High School]" userId="f9f029c9-d743-4d60-9f2c-e74bdec1ab07" providerId="ADAL" clId="{B0F05BD3-4F4C-4F9C-9DF8-AF52AFCE46F9}" dt="2023-07-03T07:41:25.798" v="2977" actId="47"/>
        <pc:sldMkLst>
          <pc:docMk/>
          <pc:sldMk cId="1154259196" sldId="380"/>
        </pc:sldMkLst>
      </pc:sldChg>
      <pc:sldChg chg="addSp delSp modSp add del mod">
        <pc:chgData name="TAN Mei Yi [Harrisdale Senior High School]" userId="f9f029c9-d743-4d60-9f2c-e74bdec1ab07" providerId="ADAL" clId="{B0F05BD3-4F4C-4F9C-9DF8-AF52AFCE46F9}" dt="2023-07-03T07:41:25.798" v="2977" actId="47"/>
        <pc:sldMkLst>
          <pc:docMk/>
          <pc:sldMk cId="607756734" sldId="381"/>
        </pc:sldMkLst>
        <pc:spChg chg="add mod">
          <ac:chgData name="TAN Mei Yi [Harrisdale Senior High School]" userId="f9f029c9-d743-4d60-9f2c-e74bdec1ab07" providerId="ADAL" clId="{B0F05BD3-4F4C-4F9C-9DF8-AF52AFCE46F9}" dt="2023-07-03T06:48:06.763" v="1053"/>
          <ac:spMkLst>
            <pc:docMk/>
            <pc:sldMk cId="607756734" sldId="381"/>
            <ac:spMk id="3" creationId="{3B2A4839-FF9A-107E-B412-90EF14468309}"/>
          </ac:spMkLst>
        </pc:spChg>
        <pc:spChg chg="del">
          <ac:chgData name="TAN Mei Yi [Harrisdale Senior High School]" userId="f9f029c9-d743-4d60-9f2c-e74bdec1ab07" providerId="ADAL" clId="{B0F05BD3-4F4C-4F9C-9DF8-AF52AFCE46F9}" dt="2023-07-03T06:48:06.545" v="1052" actId="478"/>
          <ac:spMkLst>
            <pc:docMk/>
            <pc:sldMk cId="607756734" sldId="381"/>
            <ac:spMk id="4" creationId="{ECF1E5FC-59AC-4917-9D39-A880EE6F7B82}"/>
          </ac:spMkLst>
        </pc:spChg>
      </pc:sldChg>
      <pc:sldChg chg="add del">
        <pc:chgData name="TAN Mei Yi [Harrisdale Senior High School]" userId="f9f029c9-d743-4d60-9f2c-e74bdec1ab07" providerId="ADAL" clId="{B0F05BD3-4F4C-4F9C-9DF8-AF52AFCE46F9}" dt="2023-07-03T06:33:40.998" v="168"/>
        <pc:sldMkLst>
          <pc:docMk/>
          <pc:sldMk cId="481862727" sldId="382"/>
        </pc:sldMkLst>
      </pc:sldChg>
      <pc:sldChg chg="addSp delSp modSp add mod ord modAnim">
        <pc:chgData name="TAN Mei Yi [Harrisdale Senior High School]" userId="f9f029c9-d743-4d60-9f2c-e74bdec1ab07" providerId="ADAL" clId="{B0F05BD3-4F4C-4F9C-9DF8-AF52AFCE46F9}" dt="2023-07-03T07:47:45.519" v="2988"/>
        <pc:sldMkLst>
          <pc:docMk/>
          <pc:sldMk cId="1924933596" sldId="382"/>
        </pc:sldMkLst>
        <pc:spChg chg="add mod">
          <ac:chgData name="TAN Mei Yi [Harrisdale Senior High School]" userId="f9f029c9-d743-4d60-9f2c-e74bdec1ab07" providerId="ADAL" clId="{B0F05BD3-4F4C-4F9C-9DF8-AF52AFCE46F9}" dt="2023-07-03T06:36:39.771" v="372" actId="164"/>
          <ac:spMkLst>
            <pc:docMk/>
            <pc:sldMk cId="1924933596" sldId="382"/>
            <ac:spMk id="4" creationId="{10E066F5-03D0-BDFC-0A63-3971DBB4DDA5}"/>
          </ac:spMkLst>
        </pc:spChg>
        <pc:spChg chg="mod">
          <ac:chgData name="TAN Mei Yi [Harrisdale Senior High School]" userId="f9f029c9-d743-4d60-9f2c-e74bdec1ab07" providerId="ADAL" clId="{B0F05BD3-4F4C-4F9C-9DF8-AF52AFCE46F9}" dt="2023-07-03T06:43:28.902" v="679" actId="14100"/>
          <ac:spMkLst>
            <pc:docMk/>
            <pc:sldMk cId="1924933596" sldId="382"/>
            <ac:spMk id="5" creationId="{EABB06D3-2530-4057-8F80-FA252CB1FDFA}"/>
          </ac:spMkLst>
        </pc:spChg>
        <pc:spChg chg="add mod">
          <ac:chgData name="TAN Mei Yi [Harrisdale Senior High School]" userId="f9f029c9-d743-4d60-9f2c-e74bdec1ab07" providerId="ADAL" clId="{B0F05BD3-4F4C-4F9C-9DF8-AF52AFCE46F9}" dt="2023-07-03T06:36:50.961" v="373" actId="14100"/>
          <ac:spMkLst>
            <pc:docMk/>
            <pc:sldMk cId="1924933596" sldId="382"/>
            <ac:spMk id="6" creationId="{735DCBEB-210A-3DA2-9DAD-56CAEACE54BC}"/>
          </ac:spMkLst>
        </pc:spChg>
        <pc:spChg chg="mod">
          <ac:chgData name="TAN Mei Yi [Harrisdale Senior High School]" userId="f9f029c9-d743-4d60-9f2c-e74bdec1ab07" providerId="ADAL" clId="{B0F05BD3-4F4C-4F9C-9DF8-AF52AFCE46F9}" dt="2023-07-03T07:07:39.882" v="2040" actId="20577"/>
          <ac:spMkLst>
            <pc:docMk/>
            <pc:sldMk cId="1924933596" sldId="382"/>
            <ac:spMk id="7" creationId="{B205F74F-2CC8-4692-A950-7EDC736A50DC}"/>
          </ac:spMkLst>
        </pc:spChg>
        <pc:spChg chg="add del mod">
          <ac:chgData name="TAN Mei Yi [Harrisdale Senior High School]" userId="f9f029c9-d743-4d60-9f2c-e74bdec1ab07" providerId="ADAL" clId="{B0F05BD3-4F4C-4F9C-9DF8-AF52AFCE46F9}" dt="2023-07-03T07:06:48.552" v="1935" actId="478"/>
          <ac:spMkLst>
            <pc:docMk/>
            <pc:sldMk cId="1924933596" sldId="382"/>
            <ac:spMk id="9" creationId="{7BB790FB-B7E1-F7AB-16F2-AF96FA5668A8}"/>
          </ac:spMkLst>
        </pc:spChg>
        <pc:spChg chg="add del mod">
          <ac:chgData name="TAN Mei Yi [Harrisdale Senior High School]" userId="f9f029c9-d743-4d60-9f2c-e74bdec1ab07" providerId="ADAL" clId="{B0F05BD3-4F4C-4F9C-9DF8-AF52AFCE46F9}" dt="2023-07-03T07:06:48.552" v="1935" actId="478"/>
          <ac:spMkLst>
            <pc:docMk/>
            <pc:sldMk cId="1924933596" sldId="382"/>
            <ac:spMk id="10" creationId="{A274B028-1312-90F6-22AC-1B4ACB8C77BD}"/>
          </ac:spMkLst>
        </pc:spChg>
        <pc:grpChg chg="add mod ord">
          <ac:chgData name="TAN Mei Yi [Harrisdale Senior High School]" userId="f9f029c9-d743-4d60-9f2c-e74bdec1ab07" providerId="ADAL" clId="{B0F05BD3-4F4C-4F9C-9DF8-AF52AFCE46F9}" dt="2023-07-03T07:07:44.031" v="2041" actId="1076"/>
          <ac:grpSpMkLst>
            <pc:docMk/>
            <pc:sldMk cId="1924933596" sldId="382"/>
            <ac:grpSpMk id="8" creationId="{6065B666-CC34-213B-1F31-B75C60C9AA5F}"/>
          </ac:grpSpMkLst>
        </pc:grpChg>
        <pc:picChg chg="add mod">
          <ac:chgData name="TAN Mei Yi [Harrisdale Senior High School]" userId="f9f029c9-d743-4d60-9f2c-e74bdec1ab07" providerId="ADAL" clId="{B0F05BD3-4F4C-4F9C-9DF8-AF52AFCE46F9}" dt="2023-07-03T06:36:39.771" v="372" actId="164"/>
          <ac:picMkLst>
            <pc:docMk/>
            <pc:sldMk cId="1924933596" sldId="382"/>
            <ac:picMk id="3" creationId="{CD5C0F5E-8D99-0A24-5B60-2708CD8649E6}"/>
          </ac:picMkLst>
        </pc:picChg>
        <pc:picChg chg="add del mod">
          <ac:chgData name="TAN Mei Yi [Harrisdale Senior High School]" userId="f9f029c9-d743-4d60-9f2c-e74bdec1ab07" providerId="ADAL" clId="{B0F05BD3-4F4C-4F9C-9DF8-AF52AFCE46F9}" dt="2023-07-03T06:51:31.665" v="1072" actId="478"/>
          <ac:picMkLst>
            <pc:docMk/>
            <pc:sldMk cId="1924933596" sldId="382"/>
            <ac:picMk id="12" creationId="{80A78D76-6659-261E-5455-2D67EB133932}"/>
          </ac:picMkLst>
        </pc:picChg>
        <pc:picChg chg="del">
          <ac:chgData name="TAN Mei Yi [Harrisdale Senior High School]" userId="f9f029c9-d743-4d60-9f2c-e74bdec1ab07" providerId="ADAL" clId="{B0F05BD3-4F4C-4F9C-9DF8-AF52AFCE46F9}" dt="2023-07-03T06:36:07.540" v="360" actId="478"/>
          <ac:picMkLst>
            <pc:docMk/>
            <pc:sldMk cId="1924933596" sldId="382"/>
            <ac:picMk id="1030" creationId="{1992825E-B5E2-437C-A02E-9FB63E71FF0B}"/>
          </ac:picMkLst>
        </pc:picChg>
      </pc:sldChg>
      <pc:sldChg chg="addSp delSp modSp add mod ord modAnim">
        <pc:chgData name="TAN Mei Yi [Harrisdale Senior High School]" userId="f9f029c9-d743-4d60-9f2c-e74bdec1ab07" providerId="ADAL" clId="{B0F05BD3-4F4C-4F9C-9DF8-AF52AFCE46F9}" dt="2023-07-20T01:22:01.946" v="2998" actId="20577"/>
        <pc:sldMkLst>
          <pc:docMk/>
          <pc:sldMk cId="2552015853" sldId="383"/>
        </pc:sldMkLst>
        <pc:spChg chg="mod">
          <ac:chgData name="TAN Mei Yi [Harrisdale Senior High School]" userId="f9f029c9-d743-4d60-9f2c-e74bdec1ab07" providerId="ADAL" clId="{B0F05BD3-4F4C-4F9C-9DF8-AF52AFCE46F9}" dt="2023-07-03T06:58:46.211" v="1142" actId="1076"/>
          <ac:spMkLst>
            <pc:docMk/>
            <pc:sldMk cId="2552015853" sldId="383"/>
            <ac:spMk id="5" creationId="{EABB06D3-2530-4057-8F80-FA252CB1FDFA}"/>
          </ac:spMkLst>
        </pc:spChg>
        <pc:spChg chg="del">
          <ac:chgData name="TAN Mei Yi [Harrisdale Senior High School]" userId="f9f029c9-d743-4d60-9f2c-e74bdec1ab07" providerId="ADAL" clId="{B0F05BD3-4F4C-4F9C-9DF8-AF52AFCE46F9}" dt="2023-07-03T06:52:09.563" v="1091" actId="478"/>
          <ac:spMkLst>
            <pc:docMk/>
            <pc:sldMk cId="2552015853" sldId="383"/>
            <ac:spMk id="7" creationId="{B205F74F-2CC8-4692-A950-7EDC736A50DC}"/>
          </ac:spMkLst>
        </pc:spChg>
        <pc:spChg chg="mod">
          <ac:chgData name="TAN Mei Yi [Harrisdale Senior High School]" userId="f9f029c9-d743-4d60-9f2c-e74bdec1ab07" providerId="ADAL" clId="{B0F05BD3-4F4C-4F9C-9DF8-AF52AFCE46F9}" dt="2023-07-03T06:52:18.917" v="1095" actId="1076"/>
          <ac:spMkLst>
            <pc:docMk/>
            <pc:sldMk cId="2552015853" sldId="383"/>
            <ac:spMk id="9" creationId="{7BB790FB-B7E1-F7AB-16F2-AF96FA5668A8}"/>
          </ac:spMkLst>
        </pc:spChg>
        <pc:spChg chg="mod">
          <ac:chgData name="TAN Mei Yi [Harrisdale Senior High School]" userId="f9f029c9-d743-4d60-9f2c-e74bdec1ab07" providerId="ADAL" clId="{B0F05BD3-4F4C-4F9C-9DF8-AF52AFCE46F9}" dt="2023-07-03T07:30:00.403" v="2427" actId="113"/>
          <ac:spMkLst>
            <pc:docMk/>
            <pc:sldMk cId="2552015853" sldId="383"/>
            <ac:spMk id="10" creationId="{A274B028-1312-90F6-22AC-1B4ACB8C77BD}"/>
          </ac:spMkLst>
        </pc:spChg>
        <pc:spChg chg="add del mod">
          <ac:chgData name="TAN Mei Yi [Harrisdale Senior High School]" userId="f9f029c9-d743-4d60-9f2c-e74bdec1ab07" providerId="ADAL" clId="{B0F05BD3-4F4C-4F9C-9DF8-AF52AFCE46F9}" dt="2023-07-03T06:52:11.238" v="1092" actId="478"/>
          <ac:spMkLst>
            <pc:docMk/>
            <pc:sldMk cId="2552015853" sldId="383"/>
            <ac:spMk id="11" creationId="{80B2B504-C3DB-8DC8-D51D-DCBDC4D2DAB5}"/>
          </ac:spMkLst>
        </pc:spChg>
        <pc:spChg chg="add mod">
          <ac:chgData name="TAN Mei Yi [Harrisdale Senior High School]" userId="f9f029c9-d743-4d60-9f2c-e74bdec1ab07" providerId="ADAL" clId="{B0F05BD3-4F4C-4F9C-9DF8-AF52AFCE46F9}" dt="2023-07-03T07:06:28.290" v="1932" actId="465"/>
          <ac:spMkLst>
            <pc:docMk/>
            <pc:sldMk cId="2552015853" sldId="383"/>
            <ac:spMk id="13" creationId="{D0A6C382-0ED3-5915-13A1-8FB11A041BEA}"/>
          </ac:spMkLst>
        </pc:spChg>
        <pc:spChg chg="add mod">
          <ac:chgData name="TAN Mei Yi [Harrisdale Senior High School]" userId="f9f029c9-d743-4d60-9f2c-e74bdec1ab07" providerId="ADAL" clId="{B0F05BD3-4F4C-4F9C-9DF8-AF52AFCE46F9}" dt="2023-07-03T07:06:28.290" v="1932" actId="465"/>
          <ac:spMkLst>
            <pc:docMk/>
            <pc:sldMk cId="2552015853" sldId="383"/>
            <ac:spMk id="14" creationId="{BD240DBE-CC91-98DE-D62D-FB83ED9C4803}"/>
          </ac:spMkLst>
        </pc:spChg>
        <pc:spChg chg="add mod">
          <ac:chgData name="TAN Mei Yi [Harrisdale Senior High School]" userId="f9f029c9-d743-4d60-9f2c-e74bdec1ab07" providerId="ADAL" clId="{B0F05BD3-4F4C-4F9C-9DF8-AF52AFCE46F9}" dt="2023-07-03T07:06:28.290" v="1932" actId="465"/>
          <ac:spMkLst>
            <pc:docMk/>
            <pc:sldMk cId="2552015853" sldId="383"/>
            <ac:spMk id="15" creationId="{1ADDF382-4FE4-9BC3-0D78-8E164F603629}"/>
          </ac:spMkLst>
        </pc:spChg>
        <pc:spChg chg="add mod">
          <ac:chgData name="TAN Mei Yi [Harrisdale Senior High School]" userId="f9f029c9-d743-4d60-9f2c-e74bdec1ab07" providerId="ADAL" clId="{B0F05BD3-4F4C-4F9C-9DF8-AF52AFCE46F9}" dt="2023-07-03T07:02:55.214" v="1644" actId="1076"/>
          <ac:spMkLst>
            <pc:docMk/>
            <pc:sldMk cId="2552015853" sldId="383"/>
            <ac:spMk id="16" creationId="{A4DE0F46-8711-366C-F15E-856A7A42C756}"/>
          </ac:spMkLst>
        </pc:spChg>
        <pc:spChg chg="add mod">
          <ac:chgData name="TAN Mei Yi [Harrisdale Senior High School]" userId="f9f029c9-d743-4d60-9f2c-e74bdec1ab07" providerId="ADAL" clId="{B0F05BD3-4F4C-4F9C-9DF8-AF52AFCE46F9}" dt="2023-07-03T07:06:28.290" v="1932" actId="465"/>
          <ac:spMkLst>
            <pc:docMk/>
            <pc:sldMk cId="2552015853" sldId="383"/>
            <ac:spMk id="17" creationId="{7F6717A0-5075-0954-D7C2-69D762394160}"/>
          </ac:spMkLst>
        </pc:spChg>
        <pc:spChg chg="add mod">
          <ac:chgData name="TAN Mei Yi [Harrisdale Senior High School]" userId="f9f029c9-d743-4d60-9f2c-e74bdec1ab07" providerId="ADAL" clId="{B0F05BD3-4F4C-4F9C-9DF8-AF52AFCE46F9}" dt="2023-07-20T01:22:01.946" v="2998" actId="20577"/>
          <ac:spMkLst>
            <pc:docMk/>
            <pc:sldMk cId="2552015853" sldId="383"/>
            <ac:spMk id="18" creationId="{271386CA-E4E9-F6E4-4CD5-5EDDBB626B33}"/>
          </ac:spMkLst>
        </pc:spChg>
        <pc:grpChg chg="del">
          <ac:chgData name="TAN Mei Yi [Harrisdale Senior High School]" userId="f9f029c9-d743-4d60-9f2c-e74bdec1ab07" providerId="ADAL" clId="{B0F05BD3-4F4C-4F9C-9DF8-AF52AFCE46F9}" dt="2023-07-03T06:52:11.816" v="1093" actId="478"/>
          <ac:grpSpMkLst>
            <pc:docMk/>
            <pc:sldMk cId="2552015853" sldId="383"/>
            <ac:grpSpMk id="8" creationId="{6065B666-CC34-213B-1F31-B75C60C9AA5F}"/>
          </ac:grpSpMkLst>
        </pc:grpChg>
        <pc:picChg chg="add mod">
          <ac:chgData name="TAN Mei Yi [Harrisdale Senior High School]" userId="f9f029c9-d743-4d60-9f2c-e74bdec1ab07" providerId="ADAL" clId="{B0F05BD3-4F4C-4F9C-9DF8-AF52AFCE46F9}" dt="2023-07-03T07:03:40.531" v="1722" actId="14100"/>
          <ac:picMkLst>
            <pc:docMk/>
            <pc:sldMk cId="2552015853" sldId="383"/>
            <ac:picMk id="1026" creationId="{8C41CA39-A0FB-9914-BD40-D0A886849FC5}"/>
          </ac:picMkLst>
        </pc:picChg>
      </pc:sldChg>
      <pc:sldChg chg="delSp add del mod delAnim">
        <pc:chgData name="TAN Mei Yi [Harrisdale Senior High School]" userId="f9f029c9-d743-4d60-9f2c-e74bdec1ab07" providerId="ADAL" clId="{B0F05BD3-4F4C-4F9C-9DF8-AF52AFCE46F9}" dt="2023-07-03T06:40:44.201" v="668" actId="47"/>
        <pc:sldMkLst>
          <pc:docMk/>
          <pc:sldMk cId="3862461610" sldId="383"/>
        </pc:sldMkLst>
        <pc:spChg chg="del">
          <ac:chgData name="TAN Mei Yi [Harrisdale Senior High School]" userId="f9f029c9-d743-4d60-9f2c-e74bdec1ab07" providerId="ADAL" clId="{B0F05BD3-4F4C-4F9C-9DF8-AF52AFCE46F9}" dt="2023-07-03T06:39:20.270" v="518" actId="478"/>
          <ac:spMkLst>
            <pc:docMk/>
            <pc:sldMk cId="3862461610" sldId="383"/>
            <ac:spMk id="10" creationId="{312CDCCE-0683-4436-B06A-3CE42664056F}"/>
          </ac:spMkLst>
        </pc:spChg>
      </pc:sldChg>
      <pc:sldChg chg="addSp delSp modSp add mod delAnim modAnim">
        <pc:chgData name="TAN Mei Yi [Harrisdale Senior High School]" userId="f9f029c9-d743-4d60-9f2c-e74bdec1ab07" providerId="ADAL" clId="{B0F05BD3-4F4C-4F9C-9DF8-AF52AFCE46F9}" dt="2023-07-03T07:32:42.686" v="2721" actId="368"/>
        <pc:sldMkLst>
          <pc:docMk/>
          <pc:sldMk cId="3520224184" sldId="384"/>
        </pc:sldMkLst>
        <pc:spChg chg="mod">
          <ac:chgData name="TAN Mei Yi [Harrisdale Senior High School]" userId="f9f029c9-d743-4d60-9f2c-e74bdec1ab07" providerId="ADAL" clId="{B0F05BD3-4F4C-4F9C-9DF8-AF52AFCE46F9}" dt="2023-07-03T07:13:44.257" v="2073" actId="14100"/>
          <ac:spMkLst>
            <pc:docMk/>
            <pc:sldMk cId="3520224184" sldId="384"/>
            <ac:spMk id="5" creationId="{EABB06D3-2530-4057-8F80-FA252CB1FDFA}"/>
          </ac:spMkLst>
        </pc:spChg>
        <pc:spChg chg="mod">
          <ac:chgData name="TAN Mei Yi [Harrisdale Senior High School]" userId="f9f029c9-d743-4d60-9f2c-e74bdec1ab07" providerId="ADAL" clId="{B0F05BD3-4F4C-4F9C-9DF8-AF52AFCE46F9}" dt="2023-07-03T07:17:09.427" v="2271" actId="14100"/>
          <ac:spMkLst>
            <pc:docMk/>
            <pc:sldMk cId="3520224184" sldId="384"/>
            <ac:spMk id="7" creationId="{B205F74F-2CC8-4692-A950-7EDC736A50DC}"/>
          </ac:spMkLst>
        </pc:spChg>
        <pc:spChg chg="add mod">
          <ac:chgData name="TAN Mei Yi [Harrisdale Senior High School]" userId="f9f029c9-d743-4d60-9f2c-e74bdec1ab07" providerId="ADAL" clId="{B0F05BD3-4F4C-4F9C-9DF8-AF52AFCE46F9}" dt="2023-07-03T07:27:45.414" v="2358" actId="1076"/>
          <ac:spMkLst>
            <pc:docMk/>
            <pc:sldMk cId="3520224184" sldId="384"/>
            <ac:spMk id="26" creationId="{91435003-DA0A-8B02-1EB9-71687061CD7A}"/>
          </ac:spMkLst>
        </pc:spChg>
        <pc:spChg chg="add mod">
          <ac:chgData name="TAN Mei Yi [Harrisdale Senior High School]" userId="f9f029c9-d743-4d60-9f2c-e74bdec1ab07" providerId="ADAL" clId="{B0F05BD3-4F4C-4F9C-9DF8-AF52AFCE46F9}" dt="2023-07-03T07:32:42.686" v="2721" actId="368"/>
          <ac:spMkLst>
            <pc:docMk/>
            <pc:sldMk cId="3520224184" sldId="384"/>
            <ac:spMk id="27" creationId="{CD9D489B-A853-BD84-FD39-C059CF370043}"/>
          </ac:spMkLst>
        </pc:spChg>
        <pc:spChg chg="add mod">
          <ac:chgData name="TAN Mei Yi [Harrisdale Senior High School]" userId="f9f029c9-d743-4d60-9f2c-e74bdec1ab07" providerId="ADAL" clId="{B0F05BD3-4F4C-4F9C-9DF8-AF52AFCE46F9}" dt="2023-07-03T07:29:39.004" v="2416" actId="20577"/>
          <ac:spMkLst>
            <pc:docMk/>
            <pc:sldMk cId="3520224184" sldId="384"/>
            <ac:spMk id="28" creationId="{1286B569-8247-70D3-CE39-D0419126E5BA}"/>
          </ac:spMkLst>
        </pc:spChg>
        <pc:spChg chg="add del mod">
          <ac:chgData name="TAN Mei Yi [Harrisdale Senior High School]" userId="f9f029c9-d743-4d60-9f2c-e74bdec1ab07" providerId="ADAL" clId="{B0F05BD3-4F4C-4F9C-9DF8-AF52AFCE46F9}" dt="2023-07-03T07:28:58.432" v="2368"/>
          <ac:spMkLst>
            <pc:docMk/>
            <pc:sldMk cId="3520224184" sldId="384"/>
            <ac:spMk id="29" creationId="{073EA423-7936-8D42-48A3-B43D9F6947AD}"/>
          </ac:spMkLst>
        </pc:spChg>
        <pc:grpChg chg="mod">
          <ac:chgData name="TAN Mei Yi [Harrisdale Senior High School]" userId="f9f029c9-d743-4d60-9f2c-e74bdec1ab07" providerId="ADAL" clId="{B0F05BD3-4F4C-4F9C-9DF8-AF52AFCE46F9}" dt="2023-07-03T07:17:11.705" v="2272" actId="1076"/>
          <ac:grpSpMkLst>
            <pc:docMk/>
            <pc:sldMk cId="3520224184" sldId="384"/>
            <ac:grpSpMk id="8" creationId="{6065B666-CC34-213B-1F31-B75C60C9AA5F}"/>
          </ac:grpSpMkLst>
        </pc:grpChg>
        <pc:picChg chg="del">
          <ac:chgData name="TAN Mei Yi [Harrisdale Senior High School]" userId="f9f029c9-d743-4d60-9f2c-e74bdec1ab07" providerId="ADAL" clId="{B0F05BD3-4F4C-4F9C-9DF8-AF52AFCE46F9}" dt="2023-07-03T07:21:01.389" v="2273" actId="478"/>
          <ac:picMkLst>
            <pc:docMk/>
            <pc:sldMk cId="3520224184" sldId="384"/>
            <ac:picMk id="3" creationId="{CD5C0F5E-8D99-0A24-5B60-2708CD8649E6}"/>
          </ac:picMkLst>
        </pc:picChg>
        <pc:picChg chg="add del mod">
          <ac:chgData name="TAN Mei Yi [Harrisdale Senior High School]" userId="f9f029c9-d743-4d60-9f2c-e74bdec1ab07" providerId="ADAL" clId="{B0F05BD3-4F4C-4F9C-9DF8-AF52AFCE46F9}" dt="2023-07-03T07:25:45.913" v="2316" actId="478"/>
          <ac:picMkLst>
            <pc:docMk/>
            <pc:sldMk cId="3520224184" sldId="384"/>
            <ac:picMk id="9" creationId="{95E935FE-EAAE-C685-D373-3CCCD3836ECF}"/>
          </ac:picMkLst>
        </pc:picChg>
        <pc:picChg chg="add del mod">
          <ac:chgData name="TAN Mei Yi [Harrisdale Senior High School]" userId="f9f029c9-d743-4d60-9f2c-e74bdec1ab07" providerId="ADAL" clId="{B0F05BD3-4F4C-4F9C-9DF8-AF52AFCE46F9}" dt="2023-07-03T07:25:43.310" v="2313" actId="478"/>
          <ac:picMkLst>
            <pc:docMk/>
            <pc:sldMk cId="3520224184" sldId="384"/>
            <ac:picMk id="11" creationId="{E6F49812-3D3B-9508-109B-104A088578DD}"/>
          </ac:picMkLst>
        </pc:picChg>
        <pc:picChg chg="add del mod">
          <ac:chgData name="TAN Mei Yi [Harrisdale Senior High School]" userId="f9f029c9-d743-4d60-9f2c-e74bdec1ab07" providerId="ADAL" clId="{B0F05BD3-4F4C-4F9C-9DF8-AF52AFCE46F9}" dt="2023-07-03T07:24:07.022" v="2300" actId="478"/>
          <ac:picMkLst>
            <pc:docMk/>
            <pc:sldMk cId="3520224184" sldId="384"/>
            <ac:picMk id="13" creationId="{D214A34C-89F5-40FF-1C13-0C5B827BA5F8}"/>
          </ac:picMkLst>
        </pc:picChg>
        <pc:picChg chg="add del mod">
          <ac:chgData name="TAN Mei Yi [Harrisdale Senior High School]" userId="f9f029c9-d743-4d60-9f2c-e74bdec1ab07" providerId="ADAL" clId="{B0F05BD3-4F4C-4F9C-9DF8-AF52AFCE46F9}" dt="2023-07-03T07:24:32.852" v="2305" actId="478"/>
          <ac:picMkLst>
            <pc:docMk/>
            <pc:sldMk cId="3520224184" sldId="384"/>
            <ac:picMk id="14" creationId="{FBF9F23A-FAF0-114F-D586-63AC2CB550D9}"/>
          </ac:picMkLst>
        </pc:picChg>
        <pc:picChg chg="add del mod">
          <ac:chgData name="TAN Mei Yi [Harrisdale Senior High School]" userId="f9f029c9-d743-4d60-9f2c-e74bdec1ab07" providerId="ADAL" clId="{B0F05BD3-4F4C-4F9C-9DF8-AF52AFCE46F9}" dt="2023-07-03T07:25:20.149" v="2310" actId="478"/>
          <ac:picMkLst>
            <pc:docMk/>
            <pc:sldMk cId="3520224184" sldId="384"/>
            <ac:picMk id="16" creationId="{64115DC5-7ECA-50DF-C8C0-58A5C4CD4F49}"/>
          </ac:picMkLst>
        </pc:picChg>
        <pc:picChg chg="add del">
          <ac:chgData name="TAN Mei Yi [Harrisdale Senior High School]" userId="f9f029c9-d743-4d60-9f2c-e74bdec1ab07" providerId="ADAL" clId="{B0F05BD3-4F4C-4F9C-9DF8-AF52AFCE46F9}" dt="2023-07-03T07:24:48.605" v="2307" actId="478"/>
          <ac:picMkLst>
            <pc:docMk/>
            <pc:sldMk cId="3520224184" sldId="384"/>
            <ac:picMk id="18" creationId="{7BBCAA6A-F56F-966E-F9BC-648DE108D611}"/>
          </ac:picMkLst>
        </pc:picChg>
        <pc:picChg chg="add mod">
          <ac:chgData name="TAN Mei Yi [Harrisdale Senior High School]" userId="f9f029c9-d743-4d60-9f2c-e74bdec1ab07" providerId="ADAL" clId="{B0F05BD3-4F4C-4F9C-9DF8-AF52AFCE46F9}" dt="2023-07-03T07:27:48.093" v="2359" actId="1076"/>
          <ac:picMkLst>
            <pc:docMk/>
            <pc:sldMk cId="3520224184" sldId="384"/>
            <ac:picMk id="20" creationId="{613CF7BD-BC37-5CDE-FB12-8EF9999EC2EB}"/>
          </ac:picMkLst>
        </pc:picChg>
        <pc:picChg chg="add mod">
          <ac:chgData name="TAN Mei Yi [Harrisdale Senior High School]" userId="f9f029c9-d743-4d60-9f2c-e74bdec1ab07" providerId="ADAL" clId="{B0F05BD3-4F4C-4F9C-9DF8-AF52AFCE46F9}" dt="2023-07-03T07:27:48.093" v="2359" actId="1076"/>
          <ac:picMkLst>
            <pc:docMk/>
            <pc:sldMk cId="3520224184" sldId="384"/>
            <ac:picMk id="22" creationId="{BA7782A7-0D1C-856C-5463-4379AAB8C5A5}"/>
          </ac:picMkLst>
        </pc:picChg>
        <pc:picChg chg="add mod">
          <ac:chgData name="TAN Mei Yi [Harrisdale Senior High School]" userId="f9f029c9-d743-4d60-9f2c-e74bdec1ab07" providerId="ADAL" clId="{B0F05BD3-4F4C-4F9C-9DF8-AF52AFCE46F9}" dt="2023-07-03T07:26:05.070" v="2323" actId="1076"/>
          <ac:picMkLst>
            <pc:docMk/>
            <pc:sldMk cId="3520224184" sldId="384"/>
            <ac:picMk id="24" creationId="{14EB0370-DB66-F25D-FE5C-C8203C6AC93E}"/>
          </ac:picMkLst>
        </pc:picChg>
        <pc:picChg chg="add mod">
          <ac:chgData name="TAN Mei Yi [Harrisdale Senior High School]" userId="f9f029c9-d743-4d60-9f2c-e74bdec1ab07" providerId="ADAL" clId="{B0F05BD3-4F4C-4F9C-9DF8-AF52AFCE46F9}" dt="2023-07-03T07:26:03.191" v="2322" actId="14100"/>
          <ac:picMkLst>
            <pc:docMk/>
            <pc:sldMk cId="3520224184" sldId="384"/>
            <ac:picMk id="25" creationId="{207FE508-5CE2-03AA-727A-E1A5F1353BD1}"/>
          </ac:picMkLst>
        </pc:picChg>
      </pc:sldChg>
      <pc:sldChg chg="addSp delSp modSp add mod delAnim modAnim">
        <pc:chgData name="TAN Mei Yi [Harrisdale Senior High School]" userId="f9f029c9-d743-4d60-9f2c-e74bdec1ab07" providerId="ADAL" clId="{B0F05BD3-4F4C-4F9C-9DF8-AF52AFCE46F9}" dt="2023-07-20T01:21:42.357" v="2991" actId="732"/>
        <pc:sldMkLst>
          <pc:docMk/>
          <pc:sldMk cId="50274170" sldId="385"/>
        </pc:sldMkLst>
        <pc:spChg chg="add mod">
          <ac:chgData name="TAN Mei Yi [Harrisdale Senior High School]" userId="f9f029c9-d743-4d60-9f2c-e74bdec1ab07" providerId="ADAL" clId="{B0F05BD3-4F4C-4F9C-9DF8-AF52AFCE46F9}" dt="2023-07-03T07:36:14.816" v="2878" actId="1076"/>
          <ac:spMkLst>
            <pc:docMk/>
            <pc:sldMk cId="50274170" sldId="385"/>
            <ac:spMk id="2" creationId="{62CFEC2B-93ED-B3BB-7C06-9992F2F582C1}"/>
          </ac:spMkLst>
        </pc:spChg>
        <pc:spChg chg="mod">
          <ac:chgData name="TAN Mei Yi [Harrisdale Senior High School]" userId="f9f029c9-d743-4d60-9f2c-e74bdec1ab07" providerId="ADAL" clId="{B0F05BD3-4F4C-4F9C-9DF8-AF52AFCE46F9}" dt="2023-07-03T07:35:56.655" v="2852" actId="20577"/>
          <ac:spMkLst>
            <pc:docMk/>
            <pc:sldMk cId="50274170" sldId="385"/>
            <ac:spMk id="7" creationId="{B205F74F-2CC8-4692-A950-7EDC736A50DC}"/>
          </ac:spMkLst>
        </pc:spChg>
        <pc:spChg chg="add mod">
          <ac:chgData name="TAN Mei Yi [Harrisdale Senior High School]" userId="f9f029c9-d743-4d60-9f2c-e74bdec1ab07" providerId="ADAL" clId="{B0F05BD3-4F4C-4F9C-9DF8-AF52AFCE46F9}" dt="2023-07-03T07:36:50.174" v="2888" actId="1076"/>
          <ac:spMkLst>
            <pc:docMk/>
            <pc:sldMk cId="50274170" sldId="385"/>
            <ac:spMk id="9" creationId="{3F67B849-7A35-EB61-9972-7F17BB70898A}"/>
          </ac:spMkLst>
        </pc:spChg>
        <pc:spChg chg="add mod">
          <ac:chgData name="TAN Mei Yi [Harrisdale Senior High School]" userId="f9f029c9-d743-4d60-9f2c-e74bdec1ab07" providerId="ADAL" clId="{B0F05BD3-4F4C-4F9C-9DF8-AF52AFCE46F9}" dt="2023-07-03T07:37:08.639" v="2896" actId="1076"/>
          <ac:spMkLst>
            <pc:docMk/>
            <pc:sldMk cId="50274170" sldId="385"/>
            <ac:spMk id="10" creationId="{5F2E7795-E15D-290B-926E-852A3824398C}"/>
          </ac:spMkLst>
        </pc:spChg>
        <pc:spChg chg="add mod">
          <ac:chgData name="TAN Mei Yi [Harrisdale Senior High School]" userId="f9f029c9-d743-4d60-9f2c-e74bdec1ab07" providerId="ADAL" clId="{B0F05BD3-4F4C-4F9C-9DF8-AF52AFCE46F9}" dt="2023-07-03T07:37:45.538" v="2908" actId="20577"/>
          <ac:spMkLst>
            <pc:docMk/>
            <pc:sldMk cId="50274170" sldId="385"/>
            <ac:spMk id="13" creationId="{D6AA15B8-1508-5982-E0F3-14540F916ECB}"/>
          </ac:spMkLst>
        </pc:spChg>
        <pc:spChg chg="add mod">
          <ac:chgData name="TAN Mei Yi [Harrisdale Senior High School]" userId="f9f029c9-d743-4d60-9f2c-e74bdec1ab07" providerId="ADAL" clId="{B0F05BD3-4F4C-4F9C-9DF8-AF52AFCE46F9}" dt="2023-07-03T07:37:53.586" v="2913" actId="20577"/>
          <ac:spMkLst>
            <pc:docMk/>
            <pc:sldMk cId="50274170" sldId="385"/>
            <ac:spMk id="14" creationId="{78608872-4C45-B1E5-2D95-B2570EAA5133}"/>
          </ac:spMkLst>
        </pc:spChg>
        <pc:spChg chg="add mod">
          <ac:chgData name="TAN Mei Yi [Harrisdale Senior High School]" userId="f9f029c9-d743-4d60-9f2c-e74bdec1ab07" providerId="ADAL" clId="{B0F05BD3-4F4C-4F9C-9DF8-AF52AFCE46F9}" dt="2023-07-03T07:39:00.814" v="2964" actId="1076"/>
          <ac:spMkLst>
            <pc:docMk/>
            <pc:sldMk cId="50274170" sldId="385"/>
            <ac:spMk id="17" creationId="{787FD11F-F7E0-F44E-A8FC-0D70D8D350A3}"/>
          </ac:spMkLst>
        </pc:spChg>
        <pc:spChg chg="add mod">
          <ac:chgData name="TAN Mei Yi [Harrisdale Senior High School]" userId="f9f029c9-d743-4d60-9f2c-e74bdec1ab07" providerId="ADAL" clId="{B0F05BD3-4F4C-4F9C-9DF8-AF52AFCE46F9}" dt="2023-07-03T07:39:18.114" v="2972" actId="1076"/>
          <ac:spMkLst>
            <pc:docMk/>
            <pc:sldMk cId="50274170" sldId="385"/>
            <ac:spMk id="18" creationId="{E5B2043C-AAB8-186C-9945-AF7D5B0FA0BC}"/>
          </ac:spMkLst>
        </pc:spChg>
        <pc:spChg chg="add mod">
          <ac:chgData name="TAN Mei Yi [Harrisdale Senior High School]" userId="f9f029c9-d743-4d60-9f2c-e74bdec1ab07" providerId="ADAL" clId="{B0F05BD3-4F4C-4F9C-9DF8-AF52AFCE46F9}" dt="2023-07-03T07:39:25.073" v="2976" actId="1076"/>
          <ac:spMkLst>
            <pc:docMk/>
            <pc:sldMk cId="50274170" sldId="385"/>
            <ac:spMk id="19" creationId="{6B884253-475B-E8E3-4ACA-E02753334E9C}"/>
          </ac:spMkLst>
        </pc:spChg>
        <pc:spChg chg="del">
          <ac:chgData name="TAN Mei Yi [Harrisdale Senior High School]" userId="f9f029c9-d743-4d60-9f2c-e74bdec1ab07" providerId="ADAL" clId="{B0F05BD3-4F4C-4F9C-9DF8-AF52AFCE46F9}" dt="2023-07-03T07:29:12.430" v="2370" actId="478"/>
          <ac:spMkLst>
            <pc:docMk/>
            <pc:sldMk cId="50274170" sldId="385"/>
            <ac:spMk id="26" creationId="{91435003-DA0A-8B02-1EB9-71687061CD7A}"/>
          </ac:spMkLst>
        </pc:spChg>
        <pc:spChg chg="del">
          <ac:chgData name="TAN Mei Yi [Harrisdale Senior High School]" userId="f9f029c9-d743-4d60-9f2c-e74bdec1ab07" providerId="ADAL" clId="{B0F05BD3-4F4C-4F9C-9DF8-AF52AFCE46F9}" dt="2023-07-03T07:29:12.430" v="2370" actId="478"/>
          <ac:spMkLst>
            <pc:docMk/>
            <pc:sldMk cId="50274170" sldId="385"/>
            <ac:spMk id="27" creationId="{CD9D489B-A853-BD84-FD39-C059CF370043}"/>
          </ac:spMkLst>
        </pc:spChg>
        <pc:spChg chg="del">
          <ac:chgData name="TAN Mei Yi [Harrisdale Senior High School]" userId="f9f029c9-d743-4d60-9f2c-e74bdec1ab07" providerId="ADAL" clId="{B0F05BD3-4F4C-4F9C-9DF8-AF52AFCE46F9}" dt="2023-07-03T07:29:12.430" v="2370" actId="478"/>
          <ac:spMkLst>
            <pc:docMk/>
            <pc:sldMk cId="50274170" sldId="385"/>
            <ac:spMk id="28" creationId="{1286B569-8247-70D3-CE39-D0419126E5BA}"/>
          </ac:spMkLst>
        </pc:spChg>
        <pc:picChg chg="add mod">
          <ac:chgData name="TAN Mei Yi [Harrisdale Senior High School]" userId="f9f029c9-d743-4d60-9f2c-e74bdec1ab07" providerId="ADAL" clId="{B0F05BD3-4F4C-4F9C-9DF8-AF52AFCE46F9}" dt="2023-07-03T07:34:50.049" v="2725" actId="14100"/>
          <ac:picMkLst>
            <pc:docMk/>
            <pc:sldMk cId="50274170" sldId="385"/>
            <ac:picMk id="3" creationId="{A6E999E2-DA6A-3BD9-F89B-7343BD121630}"/>
          </ac:picMkLst>
        </pc:picChg>
        <pc:picChg chg="add mod modCrop">
          <ac:chgData name="TAN Mei Yi [Harrisdale Senior High School]" userId="f9f029c9-d743-4d60-9f2c-e74bdec1ab07" providerId="ADAL" clId="{B0F05BD3-4F4C-4F9C-9DF8-AF52AFCE46F9}" dt="2023-07-20T01:21:42.357" v="2991" actId="732"/>
          <ac:picMkLst>
            <pc:docMk/>
            <pc:sldMk cId="50274170" sldId="385"/>
            <ac:picMk id="12" creationId="{C4E5F6E8-628D-89FB-E31D-ADA0EC685EA2}"/>
          </ac:picMkLst>
        </pc:picChg>
        <pc:picChg chg="add mod">
          <ac:chgData name="TAN Mei Yi [Harrisdale Senior High School]" userId="f9f029c9-d743-4d60-9f2c-e74bdec1ab07" providerId="ADAL" clId="{B0F05BD3-4F4C-4F9C-9DF8-AF52AFCE46F9}" dt="2023-07-03T07:38:09.188" v="2915" actId="1076"/>
          <ac:picMkLst>
            <pc:docMk/>
            <pc:sldMk cId="50274170" sldId="385"/>
            <ac:picMk id="16" creationId="{73BABE25-D0DC-6F19-ECFE-EC6671240E78}"/>
          </ac:picMkLst>
        </pc:picChg>
        <pc:picChg chg="del">
          <ac:chgData name="TAN Mei Yi [Harrisdale Senior High School]" userId="f9f029c9-d743-4d60-9f2c-e74bdec1ab07" providerId="ADAL" clId="{B0F05BD3-4F4C-4F9C-9DF8-AF52AFCE46F9}" dt="2023-07-03T07:29:12.430" v="2370" actId="478"/>
          <ac:picMkLst>
            <pc:docMk/>
            <pc:sldMk cId="50274170" sldId="385"/>
            <ac:picMk id="20" creationId="{613CF7BD-BC37-5CDE-FB12-8EF9999EC2EB}"/>
          </ac:picMkLst>
        </pc:picChg>
        <pc:picChg chg="del">
          <ac:chgData name="TAN Mei Yi [Harrisdale Senior High School]" userId="f9f029c9-d743-4d60-9f2c-e74bdec1ab07" providerId="ADAL" clId="{B0F05BD3-4F4C-4F9C-9DF8-AF52AFCE46F9}" dt="2023-07-03T07:29:12.430" v="2370" actId="478"/>
          <ac:picMkLst>
            <pc:docMk/>
            <pc:sldMk cId="50274170" sldId="385"/>
            <ac:picMk id="22" creationId="{BA7782A7-0D1C-856C-5463-4379AAB8C5A5}"/>
          </ac:picMkLst>
        </pc:picChg>
        <pc:picChg chg="del">
          <ac:chgData name="TAN Mei Yi [Harrisdale Senior High School]" userId="f9f029c9-d743-4d60-9f2c-e74bdec1ab07" providerId="ADAL" clId="{B0F05BD3-4F4C-4F9C-9DF8-AF52AFCE46F9}" dt="2023-07-03T07:29:12.430" v="2370" actId="478"/>
          <ac:picMkLst>
            <pc:docMk/>
            <pc:sldMk cId="50274170" sldId="385"/>
            <ac:picMk id="24" creationId="{14EB0370-DB66-F25D-FE5C-C8203C6AC93E}"/>
          </ac:picMkLst>
        </pc:picChg>
        <pc:picChg chg="del">
          <ac:chgData name="TAN Mei Yi [Harrisdale Senior High School]" userId="f9f029c9-d743-4d60-9f2c-e74bdec1ab07" providerId="ADAL" clId="{B0F05BD3-4F4C-4F9C-9DF8-AF52AFCE46F9}" dt="2023-07-03T07:29:12.430" v="2370" actId="478"/>
          <ac:picMkLst>
            <pc:docMk/>
            <pc:sldMk cId="50274170" sldId="385"/>
            <ac:picMk id="25" creationId="{207FE508-5CE2-03AA-727A-E1A5F1353BD1}"/>
          </ac:picMkLst>
        </pc:picChg>
      </pc:sldChg>
      <pc:sldChg chg="add del">
        <pc:chgData name="TAN Mei Yi [Harrisdale Senior High School]" userId="f9f029c9-d743-4d60-9f2c-e74bdec1ab07" providerId="ADAL" clId="{B0F05BD3-4F4C-4F9C-9DF8-AF52AFCE46F9}" dt="2023-07-03T07:29:53.741" v="2426"/>
        <pc:sldMkLst>
          <pc:docMk/>
          <pc:sldMk cId="3865863130" sldId="386"/>
        </pc:sldMkLst>
      </pc:sldChg>
    </pc:docChg>
  </pc:docChgLst>
  <pc:docChgLst>
    <pc:chgData name="TAN Mei Yi [Harrisdale Senior High School]" userId="f9f029c9-d743-4d60-9f2c-e74bdec1ab07" providerId="ADAL" clId="{7E040D6A-81E8-420A-8891-859F128D8AB2}"/>
    <pc:docChg chg="undo custSel modSld">
      <pc:chgData name="TAN Mei Yi [Harrisdale Senior High School]" userId="f9f029c9-d743-4d60-9f2c-e74bdec1ab07" providerId="ADAL" clId="{7E040D6A-81E8-420A-8891-859F128D8AB2}" dt="2022-09-08T03:46:50.927" v="480"/>
      <pc:docMkLst>
        <pc:docMk/>
      </pc:docMkLst>
      <pc:sldChg chg="delSp modSp mod">
        <pc:chgData name="TAN Mei Yi [Harrisdale Senior High School]" userId="f9f029c9-d743-4d60-9f2c-e74bdec1ab07" providerId="ADAL" clId="{7E040D6A-81E8-420A-8891-859F128D8AB2}" dt="2022-09-08T02:41:13.876" v="1" actId="14100"/>
        <pc:sldMkLst>
          <pc:docMk/>
          <pc:sldMk cId="2226349418" sldId="292"/>
        </pc:sldMkLst>
        <pc:spChg chg="mod">
          <ac:chgData name="TAN Mei Yi [Harrisdale Senior High School]" userId="f9f029c9-d743-4d60-9f2c-e74bdec1ab07" providerId="ADAL" clId="{7E040D6A-81E8-420A-8891-859F128D8AB2}" dt="2022-09-08T02:41:13.876" v="1" actId="14100"/>
          <ac:spMkLst>
            <pc:docMk/>
            <pc:sldMk cId="2226349418" sldId="292"/>
            <ac:spMk id="22" creationId="{046BE2BE-401B-43B6-9F59-E6AE635E14BD}"/>
          </ac:spMkLst>
        </pc:spChg>
        <pc:grpChg chg="del">
          <ac:chgData name="TAN Mei Yi [Harrisdale Senior High School]" userId="f9f029c9-d743-4d60-9f2c-e74bdec1ab07" providerId="ADAL" clId="{7E040D6A-81E8-420A-8891-859F128D8AB2}" dt="2022-09-08T02:41:10.986" v="0" actId="478"/>
          <ac:grpSpMkLst>
            <pc:docMk/>
            <pc:sldMk cId="2226349418" sldId="292"/>
            <ac:grpSpMk id="23" creationId="{A4BEE6A2-556E-47EB-BE0D-1D5CA4374488}"/>
          </ac:grpSpMkLst>
        </pc:grpChg>
        <pc:grpChg chg="del">
          <ac:chgData name="TAN Mei Yi [Harrisdale Senior High School]" userId="f9f029c9-d743-4d60-9f2c-e74bdec1ab07" providerId="ADAL" clId="{7E040D6A-81E8-420A-8891-859F128D8AB2}" dt="2022-09-08T02:41:10.986" v="0" actId="478"/>
          <ac:grpSpMkLst>
            <pc:docMk/>
            <pc:sldMk cId="2226349418" sldId="292"/>
            <ac:grpSpMk id="26" creationId="{ED8F7365-FCBE-4876-B626-49EB1AB0C0AF}"/>
          </ac:grpSpMkLst>
        </pc:grpChg>
      </pc:sldChg>
      <pc:sldChg chg="addSp modSp mod">
        <pc:chgData name="TAN Mei Yi [Harrisdale Senior High School]" userId="f9f029c9-d743-4d60-9f2c-e74bdec1ab07" providerId="ADAL" clId="{7E040D6A-81E8-420A-8891-859F128D8AB2}" dt="2022-09-08T03:42:33.084" v="405" actId="9405"/>
        <pc:sldMkLst>
          <pc:docMk/>
          <pc:sldMk cId="4235649175" sldId="443"/>
        </pc:sldMkLst>
        <pc:picChg chg="mod">
          <ac:chgData name="TAN Mei Yi [Harrisdale Senior High School]" userId="f9f029c9-d743-4d60-9f2c-e74bdec1ab07" providerId="ADAL" clId="{7E040D6A-81E8-420A-8891-859F128D8AB2}" dt="2022-09-08T03:42:22.343" v="404" actId="1076"/>
          <ac:picMkLst>
            <pc:docMk/>
            <pc:sldMk cId="4235649175" sldId="443"/>
            <ac:picMk id="6" creationId="{00000000-0000-0000-0000-000000000000}"/>
          </ac:picMkLst>
        </pc:picChg>
        <pc:inkChg chg="add">
          <ac:chgData name="TAN Mei Yi [Harrisdale Senior High School]" userId="f9f029c9-d743-4d60-9f2c-e74bdec1ab07" providerId="ADAL" clId="{7E040D6A-81E8-420A-8891-859F128D8AB2}" dt="2022-09-08T03:42:33.084" v="405" actId="9405"/>
          <ac:inkMkLst>
            <pc:docMk/>
            <pc:sldMk cId="4235649175" sldId="443"/>
            <ac:inkMk id="3" creationId="{349C628F-7BB2-6881-0C83-4F4635301123}"/>
          </ac:inkMkLst>
        </pc:inkChg>
      </pc:sldChg>
      <pc:sldChg chg="addSp modSp mod">
        <pc:chgData name="TAN Mei Yi [Harrisdale Senior High School]" userId="f9f029c9-d743-4d60-9f2c-e74bdec1ab07" providerId="ADAL" clId="{7E040D6A-81E8-420A-8891-859F128D8AB2}" dt="2022-09-08T02:41:52.698" v="3" actId="1076"/>
        <pc:sldMkLst>
          <pc:docMk/>
          <pc:sldMk cId="3848479177" sldId="454"/>
        </pc:sldMkLst>
        <pc:spChg chg="mod">
          <ac:chgData name="TAN Mei Yi [Harrisdale Senior High School]" userId="f9f029c9-d743-4d60-9f2c-e74bdec1ab07" providerId="ADAL" clId="{7E040D6A-81E8-420A-8891-859F128D8AB2}" dt="2022-09-08T02:41:52.698" v="3" actId="1076"/>
          <ac:spMkLst>
            <pc:docMk/>
            <pc:sldMk cId="3848479177" sldId="454"/>
            <ac:spMk id="2" creationId="{3DC0EFDD-6686-B448-9CFD-1955A033E36F}"/>
          </ac:spMkLst>
        </pc:spChg>
        <pc:spChg chg="mod">
          <ac:chgData name="TAN Mei Yi [Harrisdale Senior High School]" userId="f9f029c9-d743-4d60-9f2c-e74bdec1ab07" providerId="ADAL" clId="{7E040D6A-81E8-420A-8891-859F128D8AB2}" dt="2022-09-08T02:41:52.698" v="3" actId="1076"/>
          <ac:spMkLst>
            <pc:docMk/>
            <pc:sldMk cId="3848479177" sldId="454"/>
            <ac:spMk id="3" creationId="{C0F9201C-9078-9947-B0F3-E2668478835C}"/>
          </ac:spMkLst>
        </pc:spChg>
        <pc:spChg chg="add mod">
          <ac:chgData name="TAN Mei Yi [Harrisdale Senior High School]" userId="f9f029c9-d743-4d60-9f2c-e74bdec1ab07" providerId="ADAL" clId="{7E040D6A-81E8-420A-8891-859F128D8AB2}" dt="2022-09-08T02:41:45.902" v="2"/>
          <ac:spMkLst>
            <pc:docMk/>
            <pc:sldMk cId="3848479177" sldId="454"/>
            <ac:spMk id="4" creationId="{D8BBB8E8-29F0-B484-263F-F2C5F0846F00}"/>
          </ac:spMkLst>
        </pc:spChg>
      </pc:sldChg>
      <pc:sldChg chg="addSp delSp modSp mod delAnim modAnim">
        <pc:chgData name="TAN Mei Yi [Harrisdale Senior High School]" userId="f9f029c9-d743-4d60-9f2c-e74bdec1ab07" providerId="ADAL" clId="{7E040D6A-81E8-420A-8891-859F128D8AB2}" dt="2022-09-08T02:44:29.607" v="130"/>
        <pc:sldMkLst>
          <pc:docMk/>
          <pc:sldMk cId="2468799418" sldId="455"/>
        </pc:sldMkLst>
        <pc:spChg chg="mod">
          <ac:chgData name="TAN Mei Yi [Harrisdale Senior High School]" userId="f9f029c9-d743-4d60-9f2c-e74bdec1ab07" providerId="ADAL" clId="{7E040D6A-81E8-420A-8891-859F128D8AB2}" dt="2022-09-08T02:44:01.004" v="112" actId="20577"/>
          <ac:spMkLst>
            <pc:docMk/>
            <pc:sldMk cId="2468799418" sldId="455"/>
            <ac:spMk id="3" creationId="{715A2D0A-C895-1C41-B7C5-C17E7534A1CD}"/>
          </ac:spMkLst>
        </pc:spChg>
        <pc:spChg chg="add mod">
          <ac:chgData name="TAN Mei Yi [Harrisdale Senior High School]" userId="f9f029c9-d743-4d60-9f2c-e74bdec1ab07" providerId="ADAL" clId="{7E040D6A-81E8-420A-8891-859F128D8AB2}" dt="2022-09-08T02:42:26.914" v="5"/>
          <ac:spMkLst>
            <pc:docMk/>
            <pc:sldMk cId="2468799418" sldId="455"/>
            <ac:spMk id="4" creationId="{8E64A63A-6C73-FB52-8323-3239A594F9DA}"/>
          </ac:spMkLst>
        </pc:spChg>
        <pc:spChg chg="add mod">
          <ac:chgData name="TAN Mei Yi [Harrisdale Senior High School]" userId="f9f029c9-d743-4d60-9f2c-e74bdec1ab07" providerId="ADAL" clId="{7E040D6A-81E8-420A-8891-859F128D8AB2}" dt="2022-09-08T02:43:32.131" v="98" actId="1076"/>
          <ac:spMkLst>
            <pc:docMk/>
            <pc:sldMk cId="2468799418" sldId="455"/>
            <ac:spMk id="7" creationId="{A144B5A6-4D02-87E6-FD43-1763A365CEDC}"/>
          </ac:spMkLst>
        </pc:spChg>
        <pc:grpChg chg="mod">
          <ac:chgData name="TAN Mei Yi [Harrisdale Senior High School]" userId="f9f029c9-d743-4d60-9f2c-e74bdec1ab07" providerId="ADAL" clId="{7E040D6A-81E8-420A-8891-859F128D8AB2}" dt="2022-09-08T02:44:25.476" v="129"/>
          <ac:grpSpMkLst>
            <pc:docMk/>
            <pc:sldMk cId="2468799418" sldId="455"/>
            <ac:grpSpMk id="28" creationId="{CDC9DD30-8FF9-1CED-1436-1D6F0F57B75E}"/>
          </ac:grpSpMkLst>
        </pc:grpChg>
        <pc:grpChg chg="mod">
          <ac:chgData name="TAN Mei Yi [Harrisdale Senior High School]" userId="f9f029c9-d743-4d60-9f2c-e74bdec1ab07" providerId="ADAL" clId="{7E040D6A-81E8-420A-8891-859F128D8AB2}" dt="2022-09-08T02:44:25.476" v="129"/>
          <ac:grpSpMkLst>
            <pc:docMk/>
            <pc:sldMk cId="2468799418" sldId="455"/>
            <ac:grpSpMk id="29" creationId="{D88196F1-A7F8-BAA7-6654-58323B064429}"/>
          </ac:grpSpMkLst>
        </pc:grpChg>
        <pc:picChg chg="mod">
          <ac:chgData name="TAN Mei Yi [Harrisdale Senior High School]" userId="f9f029c9-d743-4d60-9f2c-e74bdec1ab07" providerId="ADAL" clId="{7E040D6A-81E8-420A-8891-859F128D8AB2}" dt="2022-09-08T02:43:03.567" v="25" actId="1076"/>
          <ac:picMkLst>
            <pc:docMk/>
            <pc:sldMk cId="2468799418" sldId="455"/>
            <ac:picMk id="5" creationId="{862A39D5-A30F-3840-AE6A-ED7261E168AA}"/>
          </ac:picMkLst>
        </pc:picChg>
        <pc:inkChg chg="del mod">
          <ac:chgData name="TAN Mei Yi [Harrisdale Senior High School]" userId="f9f029c9-d743-4d60-9f2c-e74bdec1ab07" providerId="ADAL" clId="{7E040D6A-81E8-420A-8891-859F128D8AB2}" dt="2022-09-08T02:42:32.794" v="7" actId="478"/>
          <ac:inkMkLst>
            <pc:docMk/>
            <pc:sldMk cId="2468799418" sldId="455"/>
            <ac:inkMk id="2" creationId="{4AB5E943-F085-EB4B-B335-D02DB2E358C7}"/>
          </ac:inkMkLst>
        </pc:inkChg>
        <pc:inkChg chg="add">
          <ac:chgData name="TAN Mei Yi [Harrisdale Senior High School]" userId="f9f029c9-d743-4d60-9f2c-e74bdec1ab07" providerId="ADAL" clId="{7E040D6A-81E8-420A-8891-859F128D8AB2}" dt="2022-09-08T02:43:51.770" v="100" actId="9405"/>
          <ac:inkMkLst>
            <pc:docMk/>
            <pc:sldMk cId="2468799418" sldId="455"/>
            <ac:inkMk id="8" creationId="{9AB16D93-2C58-04FA-117B-838EEA6043A6}"/>
          </ac:inkMkLst>
        </pc:inkChg>
        <pc:inkChg chg="add">
          <ac:chgData name="TAN Mei Yi [Harrisdale Senior High School]" userId="f9f029c9-d743-4d60-9f2c-e74bdec1ab07" providerId="ADAL" clId="{7E040D6A-81E8-420A-8891-859F128D8AB2}" dt="2022-09-08T02:43:52.391" v="101" actId="9405"/>
          <ac:inkMkLst>
            <pc:docMk/>
            <pc:sldMk cId="2468799418" sldId="455"/>
            <ac:inkMk id="9" creationId="{DEFEAADF-23F6-69FB-E822-F2BF0DBBA316}"/>
          </ac:inkMkLst>
        </pc:inkChg>
        <pc:inkChg chg="add">
          <ac:chgData name="TAN Mei Yi [Harrisdale Senior High School]" userId="f9f029c9-d743-4d60-9f2c-e74bdec1ab07" providerId="ADAL" clId="{7E040D6A-81E8-420A-8891-859F128D8AB2}" dt="2022-09-08T02:43:53.012" v="102" actId="9405"/>
          <ac:inkMkLst>
            <pc:docMk/>
            <pc:sldMk cId="2468799418" sldId="455"/>
            <ac:inkMk id="10" creationId="{9FCFC3A1-2E2F-B770-450F-995D9E19EF3C}"/>
          </ac:inkMkLst>
        </pc:inkChg>
        <pc:inkChg chg="add">
          <ac:chgData name="TAN Mei Yi [Harrisdale Senior High School]" userId="f9f029c9-d743-4d60-9f2c-e74bdec1ab07" providerId="ADAL" clId="{7E040D6A-81E8-420A-8891-859F128D8AB2}" dt="2022-09-08T02:43:54.299" v="103" actId="9405"/>
          <ac:inkMkLst>
            <pc:docMk/>
            <pc:sldMk cId="2468799418" sldId="455"/>
            <ac:inkMk id="11" creationId="{0DA4DB4C-5DAF-707D-327C-4DC2C89F4103}"/>
          </ac:inkMkLst>
        </pc:inkChg>
        <pc:inkChg chg="add">
          <ac:chgData name="TAN Mei Yi [Harrisdale Senior High School]" userId="f9f029c9-d743-4d60-9f2c-e74bdec1ab07" providerId="ADAL" clId="{7E040D6A-81E8-420A-8891-859F128D8AB2}" dt="2022-09-08T02:43:54.855" v="104" actId="9405"/>
          <ac:inkMkLst>
            <pc:docMk/>
            <pc:sldMk cId="2468799418" sldId="455"/>
            <ac:inkMk id="12" creationId="{CC37E11A-96FC-2C4A-44D0-CA9876329D9C}"/>
          </ac:inkMkLst>
        </pc:inkChg>
        <pc:inkChg chg="add del">
          <ac:chgData name="TAN Mei Yi [Harrisdale Senior High School]" userId="f9f029c9-d743-4d60-9f2c-e74bdec1ab07" providerId="ADAL" clId="{7E040D6A-81E8-420A-8891-859F128D8AB2}" dt="2022-09-08T02:43:57.929" v="106" actId="9405"/>
          <ac:inkMkLst>
            <pc:docMk/>
            <pc:sldMk cId="2468799418" sldId="455"/>
            <ac:inkMk id="13" creationId="{48C5161D-4711-9044-EECC-1BDBB3ACEC90}"/>
          </ac:inkMkLst>
        </pc:inkChg>
        <pc:inkChg chg="add">
          <ac:chgData name="TAN Mei Yi [Harrisdale Senior High School]" userId="f9f029c9-d743-4d60-9f2c-e74bdec1ab07" providerId="ADAL" clId="{7E040D6A-81E8-420A-8891-859F128D8AB2}" dt="2022-09-08T02:44:03.025" v="113" actId="9405"/>
          <ac:inkMkLst>
            <pc:docMk/>
            <pc:sldMk cId="2468799418" sldId="455"/>
            <ac:inkMk id="14" creationId="{70CA9315-1DF8-8123-816F-9B0865AE08BD}"/>
          </ac:inkMkLst>
        </pc:inkChg>
        <pc:inkChg chg="add mod">
          <ac:chgData name="TAN Mei Yi [Harrisdale Senior High School]" userId="f9f029c9-d743-4d60-9f2c-e74bdec1ab07" providerId="ADAL" clId="{7E040D6A-81E8-420A-8891-859F128D8AB2}" dt="2022-09-08T02:44:25.476" v="129"/>
          <ac:inkMkLst>
            <pc:docMk/>
            <pc:sldMk cId="2468799418" sldId="455"/>
            <ac:inkMk id="15" creationId="{D112F6FA-BBBB-68CC-D25D-460AAED8A483}"/>
          </ac:inkMkLst>
        </pc:inkChg>
        <pc:inkChg chg="add mod">
          <ac:chgData name="TAN Mei Yi [Harrisdale Senior High School]" userId="f9f029c9-d743-4d60-9f2c-e74bdec1ab07" providerId="ADAL" clId="{7E040D6A-81E8-420A-8891-859F128D8AB2}" dt="2022-09-08T02:44:25.476" v="129"/>
          <ac:inkMkLst>
            <pc:docMk/>
            <pc:sldMk cId="2468799418" sldId="455"/>
            <ac:inkMk id="16" creationId="{565122CA-854D-D14A-3634-EAFCF36E0C5F}"/>
          </ac:inkMkLst>
        </pc:inkChg>
        <pc:inkChg chg="add mod">
          <ac:chgData name="TAN Mei Yi [Harrisdale Senior High School]" userId="f9f029c9-d743-4d60-9f2c-e74bdec1ab07" providerId="ADAL" clId="{7E040D6A-81E8-420A-8891-859F128D8AB2}" dt="2022-09-08T02:44:25.476" v="129"/>
          <ac:inkMkLst>
            <pc:docMk/>
            <pc:sldMk cId="2468799418" sldId="455"/>
            <ac:inkMk id="17" creationId="{1BA8DC61-9DBA-0B68-212F-AA1F22410B49}"/>
          </ac:inkMkLst>
        </pc:inkChg>
        <pc:inkChg chg="add mod">
          <ac:chgData name="TAN Mei Yi [Harrisdale Senior High School]" userId="f9f029c9-d743-4d60-9f2c-e74bdec1ab07" providerId="ADAL" clId="{7E040D6A-81E8-420A-8891-859F128D8AB2}" dt="2022-09-08T02:44:25.476" v="129"/>
          <ac:inkMkLst>
            <pc:docMk/>
            <pc:sldMk cId="2468799418" sldId="455"/>
            <ac:inkMk id="18" creationId="{5C1D59BC-DEB5-86E8-3DBB-6DC66A71FB29}"/>
          </ac:inkMkLst>
        </pc:inkChg>
        <pc:inkChg chg="add mod">
          <ac:chgData name="TAN Mei Yi [Harrisdale Senior High School]" userId="f9f029c9-d743-4d60-9f2c-e74bdec1ab07" providerId="ADAL" clId="{7E040D6A-81E8-420A-8891-859F128D8AB2}" dt="2022-09-08T02:44:25.476" v="129"/>
          <ac:inkMkLst>
            <pc:docMk/>
            <pc:sldMk cId="2468799418" sldId="455"/>
            <ac:inkMk id="19" creationId="{63AED1D2-1513-DBE0-DE29-077E596E11A0}"/>
          </ac:inkMkLst>
        </pc:inkChg>
        <pc:inkChg chg="add mod">
          <ac:chgData name="TAN Mei Yi [Harrisdale Senior High School]" userId="f9f029c9-d743-4d60-9f2c-e74bdec1ab07" providerId="ADAL" clId="{7E040D6A-81E8-420A-8891-859F128D8AB2}" dt="2022-09-08T02:44:25.476" v="129"/>
          <ac:inkMkLst>
            <pc:docMk/>
            <pc:sldMk cId="2468799418" sldId="455"/>
            <ac:inkMk id="20" creationId="{84C05D98-E316-0D0A-FA01-EED5C11795CF}"/>
          </ac:inkMkLst>
        </pc:inkChg>
        <pc:inkChg chg="add mod">
          <ac:chgData name="TAN Mei Yi [Harrisdale Senior High School]" userId="f9f029c9-d743-4d60-9f2c-e74bdec1ab07" providerId="ADAL" clId="{7E040D6A-81E8-420A-8891-859F128D8AB2}" dt="2022-09-08T02:44:25.476" v="129"/>
          <ac:inkMkLst>
            <pc:docMk/>
            <pc:sldMk cId="2468799418" sldId="455"/>
            <ac:inkMk id="21" creationId="{7F291745-A49D-8980-25F9-2C8EA56A47C8}"/>
          </ac:inkMkLst>
        </pc:inkChg>
        <pc:inkChg chg="add mod">
          <ac:chgData name="TAN Mei Yi [Harrisdale Senior High School]" userId="f9f029c9-d743-4d60-9f2c-e74bdec1ab07" providerId="ADAL" clId="{7E040D6A-81E8-420A-8891-859F128D8AB2}" dt="2022-09-08T02:44:25.476" v="129"/>
          <ac:inkMkLst>
            <pc:docMk/>
            <pc:sldMk cId="2468799418" sldId="455"/>
            <ac:inkMk id="22" creationId="{75D417B4-EFFA-75BE-4C44-C7200C689EE7}"/>
          </ac:inkMkLst>
        </pc:inkChg>
        <pc:inkChg chg="add mod">
          <ac:chgData name="TAN Mei Yi [Harrisdale Senior High School]" userId="f9f029c9-d743-4d60-9f2c-e74bdec1ab07" providerId="ADAL" clId="{7E040D6A-81E8-420A-8891-859F128D8AB2}" dt="2022-09-08T02:44:25.476" v="129"/>
          <ac:inkMkLst>
            <pc:docMk/>
            <pc:sldMk cId="2468799418" sldId="455"/>
            <ac:inkMk id="23" creationId="{414DE58E-BD42-3C8A-80B7-B0BC41E876D0}"/>
          </ac:inkMkLst>
        </pc:inkChg>
        <pc:inkChg chg="add mod">
          <ac:chgData name="TAN Mei Yi [Harrisdale Senior High School]" userId="f9f029c9-d743-4d60-9f2c-e74bdec1ab07" providerId="ADAL" clId="{7E040D6A-81E8-420A-8891-859F128D8AB2}" dt="2022-09-08T02:44:25.476" v="129"/>
          <ac:inkMkLst>
            <pc:docMk/>
            <pc:sldMk cId="2468799418" sldId="455"/>
            <ac:inkMk id="24" creationId="{702B87E3-DFD6-2D10-B8EA-21635909CEA7}"/>
          </ac:inkMkLst>
        </pc:inkChg>
        <pc:inkChg chg="add mod">
          <ac:chgData name="TAN Mei Yi [Harrisdale Senior High School]" userId="f9f029c9-d743-4d60-9f2c-e74bdec1ab07" providerId="ADAL" clId="{7E040D6A-81E8-420A-8891-859F128D8AB2}" dt="2022-09-08T02:44:25.476" v="129"/>
          <ac:inkMkLst>
            <pc:docMk/>
            <pc:sldMk cId="2468799418" sldId="455"/>
            <ac:inkMk id="25" creationId="{2BE27F70-B705-B8A9-912D-62B17A20C26D}"/>
          </ac:inkMkLst>
        </pc:inkChg>
        <pc:inkChg chg="add mod">
          <ac:chgData name="TAN Mei Yi [Harrisdale Senior High School]" userId="f9f029c9-d743-4d60-9f2c-e74bdec1ab07" providerId="ADAL" clId="{7E040D6A-81E8-420A-8891-859F128D8AB2}" dt="2022-09-08T02:44:25.476" v="129"/>
          <ac:inkMkLst>
            <pc:docMk/>
            <pc:sldMk cId="2468799418" sldId="455"/>
            <ac:inkMk id="26" creationId="{55F6FC39-38D1-AF66-E822-980CDFA1DA6A}"/>
          </ac:inkMkLst>
        </pc:inkChg>
        <pc:inkChg chg="add mod">
          <ac:chgData name="TAN Mei Yi [Harrisdale Senior High School]" userId="f9f029c9-d743-4d60-9f2c-e74bdec1ab07" providerId="ADAL" clId="{7E040D6A-81E8-420A-8891-859F128D8AB2}" dt="2022-09-08T02:44:25.476" v="129"/>
          <ac:inkMkLst>
            <pc:docMk/>
            <pc:sldMk cId="2468799418" sldId="455"/>
            <ac:inkMk id="27" creationId="{E5942122-0B65-4FC2-D3CE-B28641E09241}"/>
          </ac:inkMkLst>
        </pc:inkChg>
      </pc:sldChg>
      <pc:sldChg chg="addSp delSp modSp mod delAnim modAnim">
        <pc:chgData name="TAN Mei Yi [Harrisdale Senior High School]" userId="f9f029c9-d743-4d60-9f2c-e74bdec1ab07" providerId="ADAL" clId="{7E040D6A-81E8-420A-8891-859F128D8AB2}" dt="2022-09-08T03:38:34.887" v="296" actId="478"/>
        <pc:sldMkLst>
          <pc:docMk/>
          <pc:sldMk cId="1898548170" sldId="460"/>
        </pc:sldMkLst>
        <pc:spChg chg="add mod">
          <ac:chgData name="TAN Mei Yi [Harrisdale Senior High School]" userId="f9f029c9-d743-4d60-9f2c-e74bdec1ab07" providerId="ADAL" clId="{7E040D6A-81E8-420A-8891-859F128D8AB2}" dt="2022-09-08T02:45:15.055" v="152" actId="20577"/>
          <ac:spMkLst>
            <pc:docMk/>
            <pc:sldMk cId="1898548170" sldId="460"/>
            <ac:spMk id="2" creationId="{53A2A7AF-4D9E-7244-E1EA-8338A4BEC37D}"/>
          </ac:spMkLst>
        </pc:spChg>
        <pc:spChg chg="mod">
          <ac:chgData name="TAN Mei Yi [Harrisdale Senior High School]" userId="f9f029c9-d743-4d60-9f2c-e74bdec1ab07" providerId="ADAL" clId="{7E040D6A-81E8-420A-8891-859F128D8AB2}" dt="2022-09-08T02:47:16.741" v="178" actId="20577"/>
          <ac:spMkLst>
            <pc:docMk/>
            <pc:sldMk cId="1898548170" sldId="460"/>
            <ac:spMk id="3" creationId="{6012AB9B-28B9-B544-9C9C-50C841AADD24}"/>
          </ac:spMkLst>
        </pc:spChg>
        <pc:spChg chg="mod">
          <ac:chgData name="TAN Mei Yi [Harrisdale Senior High School]" userId="f9f029c9-d743-4d60-9f2c-e74bdec1ab07" providerId="ADAL" clId="{7E040D6A-81E8-420A-8891-859F128D8AB2}" dt="2022-09-08T02:45:25.494" v="154" actId="113"/>
          <ac:spMkLst>
            <pc:docMk/>
            <pc:sldMk cId="1898548170" sldId="460"/>
            <ac:spMk id="4" creationId="{EFC8E4EE-E32C-9744-9522-68C84B36D18E}"/>
          </ac:spMkLst>
        </pc:spChg>
        <pc:spChg chg="add del mod">
          <ac:chgData name="TAN Mei Yi [Harrisdale Senior High School]" userId="f9f029c9-d743-4d60-9f2c-e74bdec1ab07" providerId="ADAL" clId="{7E040D6A-81E8-420A-8891-859F128D8AB2}" dt="2022-09-08T02:47:30.693" v="180" actId="478"/>
          <ac:spMkLst>
            <pc:docMk/>
            <pc:sldMk cId="1898548170" sldId="460"/>
            <ac:spMk id="5" creationId="{8A48A8F5-6D84-7833-4302-BCE9BE43DD21}"/>
          </ac:spMkLst>
        </pc:spChg>
        <pc:spChg chg="add mod">
          <ac:chgData name="TAN Mei Yi [Harrisdale Senior High School]" userId="f9f029c9-d743-4d60-9f2c-e74bdec1ab07" providerId="ADAL" clId="{7E040D6A-81E8-420A-8891-859F128D8AB2}" dt="2022-09-08T03:36:51.926" v="232" actId="1076"/>
          <ac:spMkLst>
            <pc:docMk/>
            <pc:sldMk cId="1898548170" sldId="460"/>
            <ac:spMk id="6" creationId="{2AC24CA2-3991-78C5-6023-08B46BBF8297}"/>
          </ac:spMkLst>
        </pc:spChg>
        <pc:spChg chg="add mod">
          <ac:chgData name="TAN Mei Yi [Harrisdale Senior High School]" userId="f9f029c9-d743-4d60-9f2c-e74bdec1ab07" providerId="ADAL" clId="{7E040D6A-81E8-420A-8891-859F128D8AB2}" dt="2022-09-08T03:37:05.693" v="244" actId="1076"/>
          <ac:spMkLst>
            <pc:docMk/>
            <pc:sldMk cId="1898548170" sldId="460"/>
            <ac:spMk id="7" creationId="{ABE4AABB-6EB5-6EE3-9117-59DB867B8756}"/>
          </ac:spMkLst>
        </pc:spChg>
        <pc:spChg chg="add mod">
          <ac:chgData name="TAN Mei Yi [Harrisdale Senior High School]" userId="f9f029c9-d743-4d60-9f2c-e74bdec1ab07" providerId="ADAL" clId="{7E040D6A-81E8-420A-8891-859F128D8AB2}" dt="2022-09-08T03:37:16.946" v="254" actId="20577"/>
          <ac:spMkLst>
            <pc:docMk/>
            <pc:sldMk cId="1898548170" sldId="460"/>
            <ac:spMk id="8" creationId="{E1C1F498-A52B-92B3-F59A-6F15C51B6759}"/>
          </ac:spMkLst>
        </pc:spChg>
        <pc:spChg chg="add mod">
          <ac:chgData name="TAN Mei Yi [Harrisdale Senior High School]" userId="f9f029c9-d743-4d60-9f2c-e74bdec1ab07" providerId="ADAL" clId="{7E040D6A-81E8-420A-8891-859F128D8AB2}" dt="2022-09-08T03:37:41.798" v="267" actId="20577"/>
          <ac:spMkLst>
            <pc:docMk/>
            <pc:sldMk cId="1898548170" sldId="460"/>
            <ac:spMk id="9" creationId="{17A16865-1F22-5458-2856-B3533CD48445}"/>
          </ac:spMkLst>
        </pc:spChg>
        <pc:spChg chg="add del mod">
          <ac:chgData name="TAN Mei Yi [Harrisdale Senior High School]" userId="f9f029c9-d743-4d60-9f2c-e74bdec1ab07" providerId="ADAL" clId="{7E040D6A-81E8-420A-8891-859F128D8AB2}" dt="2022-09-08T03:38:05.337" v="279" actId="478"/>
          <ac:spMkLst>
            <pc:docMk/>
            <pc:sldMk cId="1898548170" sldId="460"/>
            <ac:spMk id="10" creationId="{FA25A89F-1FD2-DB23-A50E-E06496E31A2B}"/>
          </ac:spMkLst>
        </pc:spChg>
        <pc:spChg chg="add mod">
          <ac:chgData name="TAN Mei Yi [Harrisdale Senior High School]" userId="f9f029c9-d743-4d60-9f2c-e74bdec1ab07" providerId="ADAL" clId="{7E040D6A-81E8-420A-8891-859F128D8AB2}" dt="2022-09-08T03:38:18.946" v="290" actId="1076"/>
          <ac:spMkLst>
            <pc:docMk/>
            <pc:sldMk cId="1898548170" sldId="460"/>
            <ac:spMk id="11" creationId="{F0332DD2-6676-C309-26CD-346089055FE1}"/>
          </ac:spMkLst>
        </pc:spChg>
        <pc:spChg chg="add mod">
          <ac:chgData name="TAN Mei Yi [Harrisdale Senior High School]" userId="f9f029c9-d743-4d60-9f2c-e74bdec1ab07" providerId="ADAL" clId="{7E040D6A-81E8-420A-8891-859F128D8AB2}" dt="2022-09-08T03:38:32.141" v="295" actId="20577"/>
          <ac:spMkLst>
            <pc:docMk/>
            <pc:sldMk cId="1898548170" sldId="460"/>
            <ac:spMk id="12" creationId="{88914D08-440E-9BF9-3D4F-A2A936998F87}"/>
          </ac:spMkLst>
        </pc:spChg>
        <pc:inkChg chg="del">
          <ac:chgData name="TAN Mei Yi [Harrisdale Senior High School]" userId="f9f029c9-d743-4d60-9f2c-e74bdec1ab07" providerId="ADAL" clId="{7E040D6A-81E8-420A-8891-859F128D8AB2}" dt="2022-09-08T02:45:57.783" v="165" actId="478"/>
          <ac:inkMkLst>
            <pc:docMk/>
            <pc:sldMk cId="1898548170" sldId="460"/>
            <ac:inkMk id="17" creationId="{00000000-0000-0000-0000-000000000000}"/>
          </ac:inkMkLst>
        </pc:inkChg>
        <pc:inkChg chg="del mod">
          <ac:chgData name="TAN Mei Yi [Harrisdale Senior High School]" userId="f9f029c9-d743-4d60-9f2c-e74bdec1ab07" providerId="ADAL" clId="{7E040D6A-81E8-420A-8891-859F128D8AB2}" dt="2022-09-08T03:38:34.887" v="296" actId="478"/>
          <ac:inkMkLst>
            <pc:docMk/>
            <pc:sldMk cId="1898548170" sldId="460"/>
            <ac:inkMk id="36" creationId="{00000000-0000-0000-0000-000000000000}"/>
          </ac:inkMkLst>
        </pc:inkChg>
      </pc:sldChg>
      <pc:sldChg chg="addSp delSp modSp mod modAnim">
        <pc:chgData name="TAN Mei Yi [Harrisdale Senior High School]" userId="f9f029c9-d743-4d60-9f2c-e74bdec1ab07" providerId="ADAL" clId="{7E040D6A-81E8-420A-8891-859F128D8AB2}" dt="2022-09-08T03:46:50.927" v="480"/>
        <pc:sldMkLst>
          <pc:docMk/>
          <pc:sldMk cId="1008355428" sldId="464"/>
        </pc:sldMkLst>
        <pc:spChg chg="add mod">
          <ac:chgData name="TAN Mei Yi [Harrisdale Senior High School]" userId="f9f029c9-d743-4d60-9f2c-e74bdec1ab07" providerId="ADAL" clId="{7E040D6A-81E8-420A-8891-859F128D8AB2}" dt="2022-09-08T03:46:46.934" v="479" actId="1582"/>
          <ac:spMkLst>
            <pc:docMk/>
            <pc:sldMk cId="1008355428" sldId="464"/>
            <ac:spMk id="6" creationId="{543AFFF1-243D-24C9-66C8-D203386A8B88}"/>
          </ac:spMkLst>
        </pc:spChg>
        <pc:picChg chg="mod">
          <ac:chgData name="TAN Mei Yi [Harrisdale Senior High School]" userId="f9f029c9-d743-4d60-9f2c-e74bdec1ab07" providerId="ADAL" clId="{7E040D6A-81E8-420A-8891-859F128D8AB2}" dt="2022-09-08T03:46:33.610" v="477" actId="1076"/>
          <ac:picMkLst>
            <pc:docMk/>
            <pc:sldMk cId="1008355428" sldId="464"/>
            <ac:picMk id="3" creationId="{00000000-0000-0000-0000-000000000000}"/>
          </ac:picMkLst>
        </pc:picChg>
        <pc:picChg chg="del">
          <ac:chgData name="TAN Mei Yi [Harrisdale Senior High School]" userId="f9f029c9-d743-4d60-9f2c-e74bdec1ab07" providerId="ADAL" clId="{7E040D6A-81E8-420A-8891-859F128D8AB2}" dt="2022-09-08T03:42:02.828" v="402" actId="478"/>
          <ac:picMkLst>
            <pc:docMk/>
            <pc:sldMk cId="1008355428" sldId="464"/>
            <ac:picMk id="9" creationId="{00000000-0000-0000-0000-000000000000}"/>
          </ac:picMkLst>
        </pc:picChg>
        <pc:inkChg chg="add del">
          <ac:chgData name="TAN Mei Yi [Harrisdale Senior High School]" userId="f9f029c9-d743-4d60-9f2c-e74bdec1ab07" providerId="ADAL" clId="{7E040D6A-81E8-420A-8891-859F128D8AB2}" dt="2022-09-08T03:46:02.538" v="407" actId="9405"/>
          <ac:inkMkLst>
            <pc:docMk/>
            <pc:sldMk cId="1008355428" sldId="464"/>
            <ac:inkMk id="4" creationId="{E2E45981-E012-F5C3-5A50-64CBA6CFEE56}"/>
          </ac:inkMkLst>
        </pc:inkChg>
      </pc:sldChg>
      <pc:sldChg chg="addSp delSp modSp mod delAnim modAnim">
        <pc:chgData name="TAN Mei Yi [Harrisdale Senior High School]" userId="f9f029c9-d743-4d60-9f2c-e74bdec1ab07" providerId="ADAL" clId="{7E040D6A-81E8-420A-8891-859F128D8AB2}" dt="2022-09-08T03:41:31.721" v="401" actId="478"/>
        <pc:sldMkLst>
          <pc:docMk/>
          <pc:sldMk cId="2052746198" sldId="476"/>
        </pc:sldMkLst>
        <pc:spChg chg="mod">
          <ac:chgData name="TAN Mei Yi [Harrisdale Senior High School]" userId="f9f029c9-d743-4d60-9f2c-e74bdec1ab07" providerId="ADAL" clId="{7E040D6A-81E8-420A-8891-859F128D8AB2}" dt="2022-09-08T03:39:20.963" v="307" actId="20577"/>
          <ac:spMkLst>
            <pc:docMk/>
            <pc:sldMk cId="2052746198" sldId="476"/>
            <ac:spMk id="3" creationId="{6012AB9B-28B9-B544-9C9C-50C841AADD24}"/>
          </ac:spMkLst>
        </pc:spChg>
        <pc:spChg chg="del">
          <ac:chgData name="TAN Mei Yi [Harrisdale Senior High School]" userId="f9f029c9-d743-4d60-9f2c-e74bdec1ab07" providerId="ADAL" clId="{7E040D6A-81E8-420A-8891-859F128D8AB2}" dt="2022-09-08T03:39:02.064" v="298" actId="478"/>
          <ac:spMkLst>
            <pc:docMk/>
            <pc:sldMk cId="2052746198" sldId="476"/>
            <ac:spMk id="4" creationId="{EFC8E4EE-E32C-9744-9522-68C84B36D18E}"/>
          </ac:spMkLst>
        </pc:spChg>
        <pc:spChg chg="add del mod">
          <ac:chgData name="TAN Mei Yi [Harrisdale Senior High School]" userId="f9f029c9-d743-4d60-9f2c-e74bdec1ab07" providerId="ADAL" clId="{7E040D6A-81E8-420A-8891-859F128D8AB2}" dt="2022-09-08T03:39:05.164" v="300" actId="478"/>
          <ac:spMkLst>
            <pc:docMk/>
            <pc:sldMk cId="2052746198" sldId="476"/>
            <ac:spMk id="5" creationId="{0CA59598-39B4-923F-341C-7C8D370C56B4}"/>
          </ac:spMkLst>
        </pc:spChg>
        <pc:spChg chg="mod">
          <ac:chgData name="TAN Mei Yi [Harrisdale Senior High School]" userId="f9f029c9-d743-4d60-9f2c-e74bdec1ab07" providerId="ADAL" clId="{7E040D6A-81E8-420A-8891-859F128D8AB2}" dt="2022-09-08T03:41:18.487" v="392" actId="1076"/>
          <ac:spMkLst>
            <pc:docMk/>
            <pc:sldMk cId="2052746198" sldId="476"/>
            <ac:spMk id="6" creationId="{CE00FEAF-DDAB-1648-9F50-FF73641FDE81}"/>
          </ac:spMkLst>
        </pc:spChg>
        <pc:spChg chg="add mod">
          <ac:chgData name="TAN Mei Yi [Harrisdale Senior High School]" userId="f9f029c9-d743-4d60-9f2c-e74bdec1ab07" providerId="ADAL" clId="{7E040D6A-81E8-420A-8891-859F128D8AB2}" dt="2022-09-08T03:39:02.392" v="299"/>
          <ac:spMkLst>
            <pc:docMk/>
            <pc:sldMk cId="2052746198" sldId="476"/>
            <ac:spMk id="7" creationId="{E9C17ECC-266B-85C6-ABDF-7803591E494C}"/>
          </ac:spMkLst>
        </pc:spChg>
        <pc:spChg chg="add mod">
          <ac:chgData name="TAN Mei Yi [Harrisdale Senior High School]" userId="f9f029c9-d743-4d60-9f2c-e74bdec1ab07" providerId="ADAL" clId="{7E040D6A-81E8-420A-8891-859F128D8AB2}" dt="2022-09-08T03:39:02.392" v="299"/>
          <ac:spMkLst>
            <pc:docMk/>
            <pc:sldMk cId="2052746198" sldId="476"/>
            <ac:spMk id="8" creationId="{BD30C8E1-E13D-C072-2CD5-F4A827063237}"/>
          </ac:spMkLst>
        </pc:spChg>
        <pc:spChg chg="add mod">
          <ac:chgData name="TAN Mei Yi [Harrisdale Senior High School]" userId="f9f029c9-d743-4d60-9f2c-e74bdec1ab07" providerId="ADAL" clId="{7E040D6A-81E8-420A-8891-859F128D8AB2}" dt="2022-09-08T03:39:55.328" v="325" actId="20577"/>
          <ac:spMkLst>
            <pc:docMk/>
            <pc:sldMk cId="2052746198" sldId="476"/>
            <ac:spMk id="9" creationId="{02727E20-BDCC-16E0-FCEB-268B287773B6}"/>
          </ac:spMkLst>
        </pc:spChg>
        <pc:spChg chg="add mod">
          <ac:chgData name="TAN Mei Yi [Harrisdale Senior High School]" userId="f9f029c9-d743-4d60-9f2c-e74bdec1ab07" providerId="ADAL" clId="{7E040D6A-81E8-420A-8891-859F128D8AB2}" dt="2022-09-08T03:40:17.487" v="349" actId="1076"/>
          <ac:spMkLst>
            <pc:docMk/>
            <pc:sldMk cId="2052746198" sldId="476"/>
            <ac:spMk id="10" creationId="{959ED5D9-0641-6968-37A9-32FDD7C50D78}"/>
          </ac:spMkLst>
        </pc:spChg>
        <pc:spChg chg="add mod">
          <ac:chgData name="TAN Mei Yi [Harrisdale Senior High School]" userId="f9f029c9-d743-4d60-9f2c-e74bdec1ab07" providerId="ADAL" clId="{7E040D6A-81E8-420A-8891-859F128D8AB2}" dt="2022-09-08T03:40:23.994" v="356" actId="20577"/>
          <ac:spMkLst>
            <pc:docMk/>
            <pc:sldMk cId="2052746198" sldId="476"/>
            <ac:spMk id="11" creationId="{EE32C3DC-B8E6-3E8B-B1F9-746927FC3F78}"/>
          </ac:spMkLst>
        </pc:spChg>
        <pc:spChg chg="add mod">
          <ac:chgData name="TAN Mei Yi [Harrisdale Senior High School]" userId="f9f029c9-d743-4d60-9f2c-e74bdec1ab07" providerId="ADAL" clId="{7E040D6A-81E8-420A-8891-859F128D8AB2}" dt="2022-09-08T03:41:22.168" v="394" actId="20577"/>
          <ac:spMkLst>
            <pc:docMk/>
            <pc:sldMk cId="2052746198" sldId="476"/>
            <ac:spMk id="12" creationId="{101A3872-6342-1B08-D277-64F4B2C0E7F9}"/>
          </ac:spMkLst>
        </pc:spChg>
        <pc:spChg chg="add mod">
          <ac:chgData name="TAN Mei Yi [Harrisdale Senior High School]" userId="f9f029c9-d743-4d60-9f2c-e74bdec1ab07" providerId="ADAL" clId="{7E040D6A-81E8-420A-8891-859F128D8AB2}" dt="2022-09-08T03:41:29.700" v="400" actId="20577"/>
          <ac:spMkLst>
            <pc:docMk/>
            <pc:sldMk cId="2052746198" sldId="476"/>
            <ac:spMk id="13" creationId="{D665BCAD-60E5-165D-F6B4-EC6B946E6F86}"/>
          </ac:spMkLst>
        </pc:spChg>
        <pc:spChg chg="add del mod">
          <ac:chgData name="TAN Mei Yi [Harrisdale Senior High School]" userId="f9f029c9-d743-4d60-9f2c-e74bdec1ab07" providerId="ADAL" clId="{7E040D6A-81E8-420A-8891-859F128D8AB2}" dt="2022-09-08T03:41:27.121" v="396" actId="478"/>
          <ac:spMkLst>
            <pc:docMk/>
            <pc:sldMk cId="2052746198" sldId="476"/>
            <ac:spMk id="14" creationId="{05F371E4-92FB-34A0-68AF-8ED4A47183CB}"/>
          </ac:spMkLst>
        </pc:spChg>
        <pc:inkChg chg="del mod">
          <ac:chgData name="TAN Mei Yi [Harrisdale Senior High School]" userId="f9f029c9-d743-4d60-9f2c-e74bdec1ab07" providerId="ADAL" clId="{7E040D6A-81E8-420A-8891-859F128D8AB2}" dt="2022-09-08T03:40:32.532" v="359" actId="478"/>
          <ac:inkMkLst>
            <pc:docMk/>
            <pc:sldMk cId="2052746198" sldId="476"/>
            <ac:inkMk id="53" creationId="{00000000-0000-0000-0000-000000000000}"/>
          </ac:inkMkLst>
        </pc:inkChg>
        <pc:inkChg chg="del mod">
          <ac:chgData name="TAN Mei Yi [Harrisdale Senior High School]" userId="f9f029c9-d743-4d60-9f2c-e74bdec1ab07" providerId="ADAL" clId="{7E040D6A-81E8-420A-8891-859F128D8AB2}" dt="2022-09-08T03:41:31.721" v="401" actId="478"/>
          <ac:inkMkLst>
            <pc:docMk/>
            <pc:sldMk cId="2052746198" sldId="476"/>
            <ac:inkMk id="76" creationId="{00000000-0000-0000-0000-000000000000}"/>
          </ac:inkMkLst>
        </pc:inkChg>
        <pc:inkChg chg="del">
          <ac:chgData name="TAN Mei Yi [Harrisdale Senior High School]" userId="f9f029c9-d743-4d60-9f2c-e74bdec1ab07" providerId="ADAL" clId="{7E040D6A-81E8-420A-8891-859F128D8AB2}" dt="2022-09-08T03:40:34.821" v="360" actId="478"/>
          <ac:inkMkLst>
            <pc:docMk/>
            <pc:sldMk cId="2052746198" sldId="476"/>
            <ac:inkMk id="88" creationId="{00000000-0000-0000-0000-000000000000}"/>
          </ac:inkMkLst>
        </pc:inkChg>
      </pc:sldChg>
    </pc:docChg>
  </pc:docChgLst>
  <pc:docChgLst>
    <pc:chgData name="TAN Mei Yi [Harrisdale Senior High School]" userId="f9f029c9-d743-4d60-9f2c-e74bdec1ab07" providerId="ADAL" clId="{68EDD772-35A2-4CAE-8401-5FD4265F83C4}"/>
    <pc:docChg chg="undo custSel addSld delSld modSld sldOrd">
      <pc:chgData name="TAN Mei Yi [Harrisdale Senior High School]" userId="f9f029c9-d743-4d60-9f2c-e74bdec1ab07" providerId="ADAL" clId="{68EDD772-35A2-4CAE-8401-5FD4265F83C4}" dt="2023-06-26T01:15:26.746" v="5422" actId="1076"/>
      <pc:docMkLst>
        <pc:docMk/>
      </pc:docMkLst>
      <pc:sldChg chg="del">
        <pc:chgData name="TAN Mei Yi [Harrisdale Senior High School]" userId="f9f029c9-d743-4d60-9f2c-e74bdec1ab07" providerId="ADAL" clId="{68EDD772-35A2-4CAE-8401-5FD4265F83C4}" dt="2023-06-24T02:30:49.964" v="207" actId="47"/>
        <pc:sldMkLst>
          <pc:docMk/>
          <pc:sldMk cId="103752923" sldId="257"/>
        </pc:sldMkLst>
      </pc:sldChg>
      <pc:sldChg chg="del">
        <pc:chgData name="TAN Mei Yi [Harrisdale Senior High School]" userId="f9f029c9-d743-4d60-9f2c-e74bdec1ab07" providerId="ADAL" clId="{68EDD772-35A2-4CAE-8401-5FD4265F83C4}" dt="2023-06-24T02:30:49.964" v="207" actId="47"/>
        <pc:sldMkLst>
          <pc:docMk/>
          <pc:sldMk cId="2383967886" sldId="258"/>
        </pc:sldMkLst>
      </pc:sldChg>
      <pc:sldChg chg="del">
        <pc:chgData name="TAN Mei Yi [Harrisdale Senior High School]" userId="f9f029c9-d743-4d60-9f2c-e74bdec1ab07" providerId="ADAL" clId="{68EDD772-35A2-4CAE-8401-5FD4265F83C4}" dt="2023-06-24T02:46:15.736" v="423" actId="47"/>
        <pc:sldMkLst>
          <pc:docMk/>
          <pc:sldMk cId="2434177787" sldId="259"/>
        </pc:sldMkLst>
      </pc:sldChg>
      <pc:sldChg chg="del">
        <pc:chgData name="TAN Mei Yi [Harrisdale Senior High School]" userId="f9f029c9-d743-4d60-9f2c-e74bdec1ab07" providerId="ADAL" clId="{68EDD772-35A2-4CAE-8401-5FD4265F83C4}" dt="2023-06-24T02:30:49.964" v="207" actId="47"/>
        <pc:sldMkLst>
          <pc:docMk/>
          <pc:sldMk cId="2641317372" sldId="260"/>
        </pc:sldMkLst>
      </pc:sldChg>
      <pc:sldChg chg="del">
        <pc:chgData name="TAN Mei Yi [Harrisdale Senior High School]" userId="f9f029c9-d743-4d60-9f2c-e74bdec1ab07" providerId="ADAL" clId="{68EDD772-35A2-4CAE-8401-5FD4265F83C4}" dt="2023-06-24T02:30:49.964" v="207" actId="47"/>
        <pc:sldMkLst>
          <pc:docMk/>
          <pc:sldMk cId="679059391" sldId="261"/>
        </pc:sldMkLst>
      </pc:sldChg>
      <pc:sldChg chg="addSp delSp modSp add mod">
        <pc:chgData name="TAN Mei Yi [Harrisdale Senior High School]" userId="f9f029c9-d743-4d60-9f2c-e74bdec1ab07" providerId="ADAL" clId="{68EDD772-35A2-4CAE-8401-5FD4265F83C4}" dt="2023-06-24T02:30:13.500" v="205"/>
        <pc:sldMkLst>
          <pc:docMk/>
          <pc:sldMk cId="715680316" sldId="263"/>
        </pc:sldMkLst>
        <pc:spChg chg="add mod">
          <ac:chgData name="TAN Mei Yi [Harrisdale Senior High School]" userId="f9f029c9-d743-4d60-9f2c-e74bdec1ab07" providerId="ADAL" clId="{68EDD772-35A2-4CAE-8401-5FD4265F83C4}" dt="2023-06-24T02:30:13.500" v="205"/>
          <ac:spMkLst>
            <pc:docMk/>
            <pc:sldMk cId="715680316" sldId="263"/>
            <ac:spMk id="3" creationId="{51FC27DD-D18C-C502-C832-4FDF7AFBE3C9}"/>
          </ac:spMkLst>
        </pc:spChg>
        <pc:spChg chg="del">
          <ac:chgData name="TAN Mei Yi [Harrisdale Senior High School]" userId="f9f029c9-d743-4d60-9f2c-e74bdec1ab07" providerId="ADAL" clId="{68EDD772-35A2-4CAE-8401-5FD4265F83C4}" dt="2023-06-24T02:30:13.204" v="204" actId="478"/>
          <ac:spMkLst>
            <pc:docMk/>
            <pc:sldMk cId="715680316" sldId="263"/>
            <ac:spMk id="8" creationId="{D09E858C-EEE5-4806-A3F0-B674F296DBCF}"/>
          </ac:spMkLst>
        </pc:spChg>
      </pc:sldChg>
      <pc:sldChg chg="del">
        <pc:chgData name="TAN Mei Yi [Harrisdale Senior High School]" userId="f9f029c9-d743-4d60-9f2c-e74bdec1ab07" providerId="ADAL" clId="{68EDD772-35A2-4CAE-8401-5FD4265F83C4}" dt="2023-06-24T02:30:08.486" v="203" actId="47"/>
        <pc:sldMkLst>
          <pc:docMk/>
          <pc:sldMk cId="3752622076" sldId="265"/>
        </pc:sldMkLst>
      </pc:sldChg>
      <pc:sldChg chg="del">
        <pc:chgData name="TAN Mei Yi [Harrisdale Senior High School]" userId="f9f029c9-d743-4d60-9f2c-e74bdec1ab07" providerId="ADAL" clId="{68EDD772-35A2-4CAE-8401-5FD4265F83C4}" dt="2023-06-24T02:30:40.828" v="206" actId="47"/>
        <pc:sldMkLst>
          <pc:docMk/>
          <pc:sldMk cId="1873093485" sldId="268"/>
        </pc:sldMkLst>
      </pc:sldChg>
      <pc:sldChg chg="del">
        <pc:chgData name="TAN Mei Yi [Harrisdale Senior High School]" userId="f9f029c9-d743-4d60-9f2c-e74bdec1ab07" providerId="ADAL" clId="{68EDD772-35A2-4CAE-8401-5FD4265F83C4}" dt="2023-06-24T02:30:49.964" v="207" actId="47"/>
        <pc:sldMkLst>
          <pc:docMk/>
          <pc:sldMk cId="3977380611" sldId="270"/>
        </pc:sldMkLst>
      </pc:sldChg>
      <pc:sldChg chg="del">
        <pc:chgData name="TAN Mei Yi [Harrisdale Senior High School]" userId="f9f029c9-d743-4d60-9f2c-e74bdec1ab07" providerId="ADAL" clId="{68EDD772-35A2-4CAE-8401-5FD4265F83C4}" dt="2023-06-24T02:30:49.964" v="207" actId="47"/>
        <pc:sldMkLst>
          <pc:docMk/>
          <pc:sldMk cId="2095205418" sldId="271"/>
        </pc:sldMkLst>
      </pc:sldChg>
      <pc:sldChg chg="modSp mod">
        <pc:chgData name="TAN Mei Yi [Harrisdale Senior High School]" userId="f9f029c9-d743-4d60-9f2c-e74bdec1ab07" providerId="ADAL" clId="{68EDD772-35A2-4CAE-8401-5FD4265F83C4}" dt="2023-06-26T01:10:08.363" v="5239" actId="20577"/>
        <pc:sldMkLst>
          <pc:docMk/>
          <pc:sldMk cId="3000480193" sldId="288"/>
        </pc:sldMkLst>
        <pc:spChg chg="mod">
          <ac:chgData name="TAN Mei Yi [Harrisdale Senior High School]" userId="f9f029c9-d743-4d60-9f2c-e74bdec1ab07" providerId="ADAL" clId="{68EDD772-35A2-4CAE-8401-5FD4265F83C4}" dt="2023-06-26T01:10:08.363" v="5239" actId="20577"/>
          <ac:spMkLst>
            <pc:docMk/>
            <pc:sldMk cId="3000480193" sldId="288"/>
            <ac:spMk id="5" creationId="{00000000-0000-0000-0000-000000000000}"/>
          </ac:spMkLst>
        </pc:spChg>
      </pc:sldChg>
      <pc:sldChg chg="modSp mod">
        <pc:chgData name="TAN Mei Yi [Harrisdale Senior High School]" userId="f9f029c9-d743-4d60-9f2c-e74bdec1ab07" providerId="ADAL" clId="{68EDD772-35A2-4CAE-8401-5FD4265F83C4}" dt="2023-06-24T02:21:16.005" v="67" actId="20577"/>
        <pc:sldMkLst>
          <pc:docMk/>
          <pc:sldMk cId="2226349418" sldId="292"/>
        </pc:sldMkLst>
        <pc:spChg chg="mod">
          <ac:chgData name="TAN Mei Yi [Harrisdale Senior High School]" userId="f9f029c9-d743-4d60-9f2c-e74bdec1ab07" providerId="ADAL" clId="{68EDD772-35A2-4CAE-8401-5FD4265F83C4}" dt="2023-06-24T02:14:16.985" v="4" actId="6549"/>
          <ac:spMkLst>
            <pc:docMk/>
            <pc:sldMk cId="2226349418" sldId="292"/>
            <ac:spMk id="21" creationId="{8E7845BC-DC72-44E1-BABF-6AFB4DC3022D}"/>
          </ac:spMkLst>
        </pc:spChg>
        <pc:spChg chg="mod">
          <ac:chgData name="TAN Mei Yi [Harrisdale Senior High School]" userId="f9f029c9-d743-4d60-9f2c-e74bdec1ab07" providerId="ADAL" clId="{68EDD772-35A2-4CAE-8401-5FD4265F83C4}" dt="2023-06-24T02:21:16.005" v="67" actId="20577"/>
          <ac:spMkLst>
            <pc:docMk/>
            <pc:sldMk cId="2226349418" sldId="292"/>
            <ac:spMk id="22" creationId="{046BE2BE-401B-43B6-9F59-E6AE635E14BD}"/>
          </ac:spMkLst>
        </pc:spChg>
      </pc:sldChg>
      <pc:sldChg chg="del">
        <pc:chgData name="TAN Mei Yi [Harrisdale Senior High School]" userId="f9f029c9-d743-4d60-9f2c-e74bdec1ab07" providerId="ADAL" clId="{68EDD772-35A2-4CAE-8401-5FD4265F83C4}" dt="2023-06-24T02:30:40.828" v="206" actId="47"/>
        <pc:sldMkLst>
          <pc:docMk/>
          <pc:sldMk cId="1171885929" sldId="342"/>
        </pc:sldMkLst>
      </pc:sldChg>
      <pc:sldChg chg="del">
        <pc:chgData name="TAN Mei Yi [Harrisdale Senior High School]" userId="f9f029c9-d743-4d60-9f2c-e74bdec1ab07" providerId="ADAL" clId="{68EDD772-35A2-4CAE-8401-5FD4265F83C4}" dt="2023-06-24T02:30:40.828" v="206" actId="47"/>
        <pc:sldMkLst>
          <pc:docMk/>
          <pc:sldMk cId="6328878" sldId="343"/>
        </pc:sldMkLst>
      </pc:sldChg>
      <pc:sldChg chg="del">
        <pc:chgData name="TAN Mei Yi [Harrisdale Senior High School]" userId="f9f029c9-d743-4d60-9f2c-e74bdec1ab07" providerId="ADAL" clId="{68EDD772-35A2-4CAE-8401-5FD4265F83C4}" dt="2023-06-24T02:30:49.964" v="207" actId="47"/>
        <pc:sldMkLst>
          <pc:docMk/>
          <pc:sldMk cId="2535872552" sldId="344"/>
        </pc:sldMkLst>
      </pc:sldChg>
      <pc:sldChg chg="del">
        <pc:chgData name="TAN Mei Yi [Harrisdale Senior High School]" userId="f9f029c9-d743-4d60-9f2c-e74bdec1ab07" providerId="ADAL" clId="{68EDD772-35A2-4CAE-8401-5FD4265F83C4}" dt="2023-06-24T02:30:49.964" v="207" actId="47"/>
        <pc:sldMkLst>
          <pc:docMk/>
          <pc:sldMk cId="1848725851" sldId="345"/>
        </pc:sldMkLst>
      </pc:sldChg>
      <pc:sldChg chg="del">
        <pc:chgData name="TAN Mei Yi [Harrisdale Senior High School]" userId="f9f029c9-d743-4d60-9f2c-e74bdec1ab07" providerId="ADAL" clId="{68EDD772-35A2-4CAE-8401-5FD4265F83C4}" dt="2023-06-24T02:30:49.964" v="207" actId="47"/>
        <pc:sldMkLst>
          <pc:docMk/>
          <pc:sldMk cId="501310011" sldId="346"/>
        </pc:sldMkLst>
      </pc:sldChg>
      <pc:sldChg chg="del">
        <pc:chgData name="TAN Mei Yi [Harrisdale Senior High School]" userId="f9f029c9-d743-4d60-9f2c-e74bdec1ab07" providerId="ADAL" clId="{68EDD772-35A2-4CAE-8401-5FD4265F83C4}" dt="2023-06-24T02:30:49.964" v="207" actId="47"/>
        <pc:sldMkLst>
          <pc:docMk/>
          <pc:sldMk cId="1892799905" sldId="347"/>
        </pc:sldMkLst>
      </pc:sldChg>
      <pc:sldChg chg="del">
        <pc:chgData name="TAN Mei Yi [Harrisdale Senior High School]" userId="f9f029c9-d743-4d60-9f2c-e74bdec1ab07" providerId="ADAL" clId="{68EDD772-35A2-4CAE-8401-5FD4265F83C4}" dt="2023-06-24T02:30:49.964" v="207" actId="47"/>
        <pc:sldMkLst>
          <pc:docMk/>
          <pc:sldMk cId="1405830947" sldId="348"/>
        </pc:sldMkLst>
      </pc:sldChg>
      <pc:sldChg chg="modSp add mod">
        <pc:chgData name="TAN Mei Yi [Harrisdale Senior High School]" userId="f9f029c9-d743-4d60-9f2c-e74bdec1ab07" providerId="ADAL" clId="{68EDD772-35A2-4CAE-8401-5FD4265F83C4}" dt="2023-06-24T02:21:55.619" v="70" actId="207"/>
        <pc:sldMkLst>
          <pc:docMk/>
          <pc:sldMk cId="2305694551" sldId="349"/>
        </pc:sldMkLst>
        <pc:spChg chg="mod">
          <ac:chgData name="TAN Mei Yi [Harrisdale Senior High School]" userId="f9f029c9-d743-4d60-9f2c-e74bdec1ab07" providerId="ADAL" clId="{68EDD772-35A2-4CAE-8401-5FD4265F83C4}" dt="2023-06-24T02:21:55.619" v="70" actId="207"/>
          <ac:spMkLst>
            <pc:docMk/>
            <pc:sldMk cId="2305694551" sldId="349"/>
            <ac:spMk id="4" creationId="{EE6A5FE6-0DF5-4EB4-973C-EB160E1499EA}"/>
          </ac:spMkLst>
        </pc:spChg>
      </pc:sldChg>
      <pc:sldChg chg="addSp delSp modSp add mod modAnim">
        <pc:chgData name="TAN Mei Yi [Harrisdale Senior High School]" userId="f9f029c9-d743-4d60-9f2c-e74bdec1ab07" providerId="ADAL" clId="{68EDD772-35A2-4CAE-8401-5FD4265F83C4}" dt="2023-06-24T02:29:49.054" v="202" actId="20577"/>
        <pc:sldMkLst>
          <pc:docMk/>
          <pc:sldMk cId="929278771" sldId="350"/>
        </pc:sldMkLst>
        <pc:spChg chg="mod">
          <ac:chgData name="TAN Mei Yi [Harrisdale Senior High School]" userId="f9f029c9-d743-4d60-9f2c-e74bdec1ab07" providerId="ADAL" clId="{68EDD772-35A2-4CAE-8401-5FD4265F83C4}" dt="2023-06-24T02:22:33.322" v="73" actId="207"/>
          <ac:spMkLst>
            <pc:docMk/>
            <pc:sldMk cId="929278771" sldId="350"/>
            <ac:spMk id="4" creationId="{FBDC67FD-C5E7-46F4-9A43-894A6A1D2F1C}"/>
          </ac:spMkLst>
        </pc:spChg>
        <pc:spChg chg="mod">
          <ac:chgData name="TAN Mei Yi [Harrisdale Senior High School]" userId="f9f029c9-d743-4d60-9f2c-e74bdec1ab07" providerId="ADAL" clId="{68EDD772-35A2-4CAE-8401-5FD4265F83C4}" dt="2023-06-24T02:29:49.054" v="202" actId="20577"/>
          <ac:spMkLst>
            <pc:docMk/>
            <pc:sldMk cId="929278771" sldId="350"/>
            <ac:spMk id="5" creationId="{68DADA61-F34F-4C17-99B1-B16A497F5EFA}"/>
          </ac:spMkLst>
        </pc:spChg>
        <pc:picChg chg="add del mod">
          <ac:chgData name="TAN Mei Yi [Harrisdale Senior High School]" userId="f9f029c9-d743-4d60-9f2c-e74bdec1ab07" providerId="ADAL" clId="{68EDD772-35A2-4CAE-8401-5FD4265F83C4}" dt="2023-06-24T02:26:47.848" v="174" actId="478"/>
          <ac:picMkLst>
            <pc:docMk/>
            <pc:sldMk cId="929278771" sldId="350"/>
            <ac:picMk id="3" creationId="{C2942A7D-3F7C-A9C0-8994-AA01AA8B57E3}"/>
          </ac:picMkLst>
        </pc:picChg>
      </pc:sldChg>
      <pc:sldChg chg="addSp delSp modSp add mod ord modAnim">
        <pc:chgData name="TAN Mei Yi [Harrisdale Senior High School]" userId="f9f029c9-d743-4d60-9f2c-e74bdec1ab07" providerId="ADAL" clId="{68EDD772-35A2-4CAE-8401-5FD4265F83C4}" dt="2023-06-24T02:44:13.762" v="416" actId="478"/>
        <pc:sldMkLst>
          <pc:docMk/>
          <pc:sldMk cId="3448764226" sldId="351"/>
        </pc:sldMkLst>
        <pc:spChg chg="mod">
          <ac:chgData name="TAN Mei Yi [Harrisdale Senior High School]" userId="f9f029c9-d743-4d60-9f2c-e74bdec1ab07" providerId="ADAL" clId="{68EDD772-35A2-4CAE-8401-5FD4265F83C4}" dt="2023-06-24T02:31:44.064" v="222" actId="20577"/>
          <ac:spMkLst>
            <pc:docMk/>
            <pc:sldMk cId="3448764226" sldId="351"/>
            <ac:spMk id="4" creationId="{FBDC67FD-C5E7-46F4-9A43-894A6A1D2F1C}"/>
          </ac:spMkLst>
        </pc:spChg>
        <pc:spChg chg="mod">
          <ac:chgData name="TAN Mei Yi [Harrisdale Senior High School]" userId="f9f029c9-d743-4d60-9f2c-e74bdec1ab07" providerId="ADAL" clId="{68EDD772-35A2-4CAE-8401-5FD4265F83C4}" dt="2023-06-24T02:43:58.534" v="413" actId="20577"/>
          <ac:spMkLst>
            <pc:docMk/>
            <pc:sldMk cId="3448764226" sldId="351"/>
            <ac:spMk id="5" creationId="{68DADA61-F34F-4C17-99B1-B16A497F5EFA}"/>
          </ac:spMkLst>
        </pc:spChg>
        <pc:picChg chg="add del">
          <ac:chgData name="TAN Mei Yi [Harrisdale Senior High School]" userId="f9f029c9-d743-4d60-9f2c-e74bdec1ab07" providerId="ADAL" clId="{68EDD772-35A2-4CAE-8401-5FD4265F83C4}" dt="2023-06-24T02:33:08.413" v="256" actId="478"/>
          <ac:picMkLst>
            <pc:docMk/>
            <pc:sldMk cId="3448764226" sldId="351"/>
            <ac:picMk id="3" creationId="{4A076933-597C-1E9B-9730-06B8AF365416}"/>
          </ac:picMkLst>
        </pc:picChg>
        <pc:picChg chg="add del mod">
          <ac:chgData name="TAN Mei Yi [Harrisdale Senior High School]" userId="f9f029c9-d743-4d60-9f2c-e74bdec1ab07" providerId="ADAL" clId="{68EDD772-35A2-4CAE-8401-5FD4265F83C4}" dt="2023-06-24T02:44:13.762" v="416" actId="478"/>
          <ac:picMkLst>
            <pc:docMk/>
            <pc:sldMk cId="3448764226" sldId="351"/>
            <ac:picMk id="7" creationId="{BFEB912A-54EC-4370-71AB-22EA23852844}"/>
          </ac:picMkLst>
        </pc:picChg>
      </pc:sldChg>
      <pc:sldChg chg="addSp delSp modSp add mod delAnim modAnim">
        <pc:chgData name="TAN Mei Yi [Harrisdale Senior High School]" userId="f9f029c9-d743-4d60-9f2c-e74bdec1ab07" providerId="ADAL" clId="{68EDD772-35A2-4CAE-8401-5FD4265F83C4}" dt="2023-06-26T00:01:44.511" v="3949" actId="1076"/>
        <pc:sldMkLst>
          <pc:docMk/>
          <pc:sldMk cId="758218575" sldId="352"/>
        </pc:sldMkLst>
        <pc:spChg chg="add mod">
          <ac:chgData name="TAN Mei Yi [Harrisdale Senior High School]" userId="f9f029c9-d743-4d60-9f2c-e74bdec1ab07" providerId="ADAL" clId="{68EDD772-35A2-4CAE-8401-5FD4265F83C4}" dt="2023-06-25T23:56:52.884" v="3768" actId="20577"/>
          <ac:spMkLst>
            <pc:docMk/>
            <pc:sldMk cId="758218575" sldId="352"/>
            <ac:spMk id="2" creationId="{7FB9AE7C-B13B-10DF-FBCD-036CA1B0EB20}"/>
          </ac:spMkLst>
        </pc:spChg>
        <pc:spChg chg="add mod">
          <ac:chgData name="TAN Mei Yi [Harrisdale Senior High School]" userId="f9f029c9-d743-4d60-9f2c-e74bdec1ab07" providerId="ADAL" clId="{68EDD772-35A2-4CAE-8401-5FD4265F83C4}" dt="2023-06-25T23:57:21.338" v="3803" actId="20577"/>
          <ac:spMkLst>
            <pc:docMk/>
            <pc:sldMk cId="758218575" sldId="352"/>
            <ac:spMk id="4" creationId="{B71DC589-78DF-FA50-C348-2E2548509DB3}"/>
          </ac:spMkLst>
        </pc:spChg>
        <pc:spChg chg="add mod">
          <ac:chgData name="TAN Mei Yi [Harrisdale Senior High School]" userId="f9f029c9-d743-4d60-9f2c-e74bdec1ab07" providerId="ADAL" clId="{68EDD772-35A2-4CAE-8401-5FD4265F83C4}" dt="2023-06-25T23:59:11.130" v="3832" actId="1076"/>
          <ac:spMkLst>
            <pc:docMk/>
            <pc:sldMk cId="758218575" sldId="352"/>
            <ac:spMk id="5" creationId="{2CC7D8DE-1447-891A-5537-8E206DCFD63E}"/>
          </ac:spMkLst>
        </pc:spChg>
        <pc:spChg chg="mod">
          <ac:chgData name="TAN Mei Yi [Harrisdale Senior High School]" userId="f9f029c9-d743-4d60-9f2c-e74bdec1ab07" providerId="ADAL" clId="{68EDD772-35A2-4CAE-8401-5FD4265F83C4}" dt="2023-06-25T00:13:00.858" v="1578" actId="20577"/>
          <ac:spMkLst>
            <pc:docMk/>
            <pc:sldMk cId="758218575" sldId="352"/>
            <ac:spMk id="7" creationId="{00000000-0000-0000-0000-000000000000}"/>
          </ac:spMkLst>
        </pc:spChg>
        <pc:spChg chg="add mod">
          <ac:chgData name="TAN Mei Yi [Harrisdale Senior High School]" userId="f9f029c9-d743-4d60-9f2c-e74bdec1ab07" providerId="ADAL" clId="{68EDD772-35A2-4CAE-8401-5FD4265F83C4}" dt="2023-06-25T23:59:59.373" v="3868" actId="1076"/>
          <ac:spMkLst>
            <pc:docMk/>
            <pc:sldMk cId="758218575" sldId="352"/>
            <ac:spMk id="8" creationId="{7E97852D-3477-24B3-9EEC-54833090724D}"/>
          </ac:spMkLst>
        </pc:spChg>
        <pc:spChg chg="add mod">
          <ac:chgData name="TAN Mei Yi [Harrisdale Senior High School]" userId="f9f029c9-d743-4d60-9f2c-e74bdec1ab07" providerId="ADAL" clId="{68EDD772-35A2-4CAE-8401-5FD4265F83C4}" dt="2023-06-26T00:00:28.993" v="3876" actId="1076"/>
          <ac:spMkLst>
            <pc:docMk/>
            <pc:sldMk cId="758218575" sldId="352"/>
            <ac:spMk id="9" creationId="{08F09F1E-C3A4-4222-9080-B904F6913240}"/>
          </ac:spMkLst>
        </pc:spChg>
        <pc:spChg chg="add del mod">
          <ac:chgData name="TAN Mei Yi [Harrisdale Senior High School]" userId="f9f029c9-d743-4d60-9f2c-e74bdec1ab07" providerId="ADAL" clId="{68EDD772-35A2-4CAE-8401-5FD4265F83C4}" dt="2023-06-26T00:00:21.607" v="3874"/>
          <ac:spMkLst>
            <pc:docMk/>
            <pc:sldMk cId="758218575" sldId="352"/>
            <ac:spMk id="10" creationId="{99B08F28-AD26-25D1-7A18-8573BF1D7EFE}"/>
          </ac:spMkLst>
        </pc:spChg>
        <pc:spChg chg="add mod">
          <ac:chgData name="TAN Mei Yi [Harrisdale Senior High School]" userId="f9f029c9-d743-4d60-9f2c-e74bdec1ab07" providerId="ADAL" clId="{68EDD772-35A2-4CAE-8401-5FD4265F83C4}" dt="2023-06-26T00:01:28.643" v="3930" actId="20577"/>
          <ac:spMkLst>
            <pc:docMk/>
            <pc:sldMk cId="758218575" sldId="352"/>
            <ac:spMk id="11" creationId="{49443744-6768-E6DB-AD0B-F9E7116C1D2F}"/>
          </ac:spMkLst>
        </pc:spChg>
        <pc:spChg chg="add mod">
          <ac:chgData name="TAN Mei Yi [Harrisdale Senior High School]" userId="f9f029c9-d743-4d60-9f2c-e74bdec1ab07" providerId="ADAL" clId="{68EDD772-35A2-4CAE-8401-5FD4265F83C4}" dt="2023-06-26T00:01:44.511" v="3949" actId="1076"/>
          <ac:spMkLst>
            <pc:docMk/>
            <pc:sldMk cId="758218575" sldId="352"/>
            <ac:spMk id="12" creationId="{A4309419-8813-B01A-F37F-4252172A9D4B}"/>
          </ac:spMkLst>
        </pc:spChg>
        <pc:spChg chg="mod">
          <ac:chgData name="TAN Mei Yi [Harrisdale Senior High School]" userId="f9f029c9-d743-4d60-9f2c-e74bdec1ab07" providerId="ADAL" clId="{68EDD772-35A2-4CAE-8401-5FD4265F83C4}" dt="2023-06-25T23:56:06.704" v="3730" actId="20577"/>
          <ac:spMkLst>
            <pc:docMk/>
            <pc:sldMk cId="758218575" sldId="352"/>
            <ac:spMk id="17" creationId="{EC0CE4B7-66BD-F094-6B5F-74831C4C4528}"/>
          </ac:spMkLst>
        </pc:spChg>
        <pc:spChg chg="mod">
          <ac:chgData name="TAN Mei Yi [Harrisdale Senior High School]" userId="f9f029c9-d743-4d60-9f2c-e74bdec1ab07" providerId="ADAL" clId="{68EDD772-35A2-4CAE-8401-5FD4265F83C4}" dt="2023-06-25T23:56:44.733" v="3756" actId="20577"/>
          <ac:spMkLst>
            <pc:docMk/>
            <pc:sldMk cId="758218575" sldId="352"/>
            <ac:spMk id="18" creationId="{F767A6EA-FDF1-17DA-600B-7B4C9713B3EF}"/>
          </ac:spMkLst>
        </pc:spChg>
        <pc:spChg chg="del">
          <ac:chgData name="TAN Mei Yi [Harrisdale Senior High School]" userId="f9f029c9-d743-4d60-9f2c-e74bdec1ab07" providerId="ADAL" clId="{68EDD772-35A2-4CAE-8401-5FD4265F83C4}" dt="2023-06-24T02:46:09.920" v="420" actId="478"/>
          <ac:spMkLst>
            <pc:docMk/>
            <pc:sldMk cId="758218575" sldId="352"/>
            <ac:spMk id="19" creationId="{1E824C78-75BC-9F9D-87FE-0AE5EF17B409}"/>
          </ac:spMkLst>
        </pc:spChg>
        <pc:spChg chg="del">
          <ac:chgData name="TAN Mei Yi [Harrisdale Senior High School]" userId="f9f029c9-d743-4d60-9f2c-e74bdec1ab07" providerId="ADAL" clId="{68EDD772-35A2-4CAE-8401-5FD4265F83C4}" dt="2023-06-24T02:46:06.111" v="419" actId="478"/>
          <ac:spMkLst>
            <pc:docMk/>
            <pc:sldMk cId="758218575" sldId="352"/>
            <ac:spMk id="20" creationId="{676FB56D-F18F-8760-5867-2BE9BBE8B5E6}"/>
          </ac:spMkLst>
        </pc:spChg>
        <pc:spChg chg="del">
          <ac:chgData name="TAN Mei Yi [Harrisdale Senior High School]" userId="f9f029c9-d743-4d60-9f2c-e74bdec1ab07" providerId="ADAL" clId="{68EDD772-35A2-4CAE-8401-5FD4265F83C4}" dt="2023-06-24T02:46:09.920" v="420" actId="478"/>
          <ac:spMkLst>
            <pc:docMk/>
            <pc:sldMk cId="758218575" sldId="352"/>
            <ac:spMk id="21" creationId="{E224D4F4-CF4D-C226-B84D-856EF446E300}"/>
          </ac:spMkLst>
        </pc:spChg>
        <pc:spChg chg="del">
          <ac:chgData name="TAN Mei Yi [Harrisdale Senior High School]" userId="f9f029c9-d743-4d60-9f2c-e74bdec1ab07" providerId="ADAL" clId="{68EDD772-35A2-4CAE-8401-5FD4265F83C4}" dt="2023-06-24T02:46:06.111" v="419" actId="478"/>
          <ac:spMkLst>
            <pc:docMk/>
            <pc:sldMk cId="758218575" sldId="352"/>
            <ac:spMk id="22" creationId="{BA26C476-E7A7-8E9A-0D66-AC8E1FC70BBD}"/>
          </ac:spMkLst>
        </pc:spChg>
        <pc:spChg chg="del">
          <ac:chgData name="TAN Mei Yi [Harrisdale Senior High School]" userId="f9f029c9-d743-4d60-9f2c-e74bdec1ab07" providerId="ADAL" clId="{68EDD772-35A2-4CAE-8401-5FD4265F83C4}" dt="2023-06-24T02:46:09.920" v="420" actId="478"/>
          <ac:spMkLst>
            <pc:docMk/>
            <pc:sldMk cId="758218575" sldId="352"/>
            <ac:spMk id="23" creationId="{1D0E47FD-8780-2602-993A-F38D592EF0AD}"/>
          </ac:spMkLst>
        </pc:spChg>
        <pc:spChg chg="del">
          <ac:chgData name="TAN Mei Yi [Harrisdale Senior High School]" userId="f9f029c9-d743-4d60-9f2c-e74bdec1ab07" providerId="ADAL" clId="{68EDD772-35A2-4CAE-8401-5FD4265F83C4}" dt="2023-06-24T02:46:09.920" v="420" actId="478"/>
          <ac:spMkLst>
            <pc:docMk/>
            <pc:sldMk cId="758218575" sldId="352"/>
            <ac:spMk id="24" creationId="{75B9950D-0667-02E7-A242-BE4DE2EE29F4}"/>
          </ac:spMkLst>
        </pc:spChg>
        <pc:spChg chg="del">
          <ac:chgData name="TAN Mei Yi [Harrisdale Senior High School]" userId="f9f029c9-d743-4d60-9f2c-e74bdec1ab07" providerId="ADAL" clId="{68EDD772-35A2-4CAE-8401-5FD4265F83C4}" dt="2023-06-24T02:46:09.920" v="420" actId="478"/>
          <ac:spMkLst>
            <pc:docMk/>
            <pc:sldMk cId="758218575" sldId="352"/>
            <ac:spMk id="25" creationId="{9AD5E6F9-F405-8ADB-0E5E-711E2306B428}"/>
          </ac:spMkLst>
        </pc:spChg>
        <pc:picChg chg="del">
          <ac:chgData name="TAN Mei Yi [Harrisdale Senior High School]" userId="f9f029c9-d743-4d60-9f2c-e74bdec1ab07" providerId="ADAL" clId="{68EDD772-35A2-4CAE-8401-5FD4265F83C4}" dt="2023-06-24T02:46:06.111" v="419" actId="478"/>
          <ac:picMkLst>
            <pc:docMk/>
            <pc:sldMk cId="758218575" sldId="352"/>
            <ac:picMk id="2" creationId="{78FEE4CC-7AA2-19A5-2F9F-49D64F96CB36}"/>
          </ac:picMkLst>
        </pc:picChg>
        <pc:picChg chg="del">
          <ac:chgData name="TAN Mei Yi [Harrisdale Senior High School]" userId="f9f029c9-d743-4d60-9f2c-e74bdec1ab07" providerId="ADAL" clId="{68EDD772-35A2-4CAE-8401-5FD4265F83C4}" dt="2023-06-24T02:46:03.436" v="418" actId="478"/>
          <ac:picMkLst>
            <pc:docMk/>
            <pc:sldMk cId="758218575" sldId="352"/>
            <ac:picMk id="5" creationId="{00000000-0000-0000-0000-000000000000}"/>
          </ac:picMkLst>
        </pc:picChg>
        <pc:picChg chg="add del mod">
          <ac:chgData name="TAN Mei Yi [Harrisdale Senior High School]" userId="f9f029c9-d743-4d60-9f2c-e74bdec1ab07" providerId="ADAL" clId="{68EDD772-35A2-4CAE-8401-5FD4265F83C4}" dt="2023-06-25T00:13:02.522" v="1579" actId="478"/>
          <ac:picMkLst>
            <pc:docMk/>
            <pc:sldMk cId="758218575" sldId="352"/>
            <ac:picMk id="6" creationId="{691F3997-E9A5-C946-50AC-AFE0501E0DDC}"/>
          </ac:picMkLst>
        </pc:picChg>
      </pc:sldChg>
      <pc:sldChg chg="addSp delSp modSp add mod delAnim modAnim">
        <pc:chgData name="TAN Mei Yi [Harrisdale Senior High School]" userId="f9f029c9-d743-4d60-9f2c-e74bdec1ab07" providerId="ADAL" clId="{68EDD772-35A2-4CAE-8401-5FD4265F83C4}" dt="2023-06-26T00:08:50.508" v="4106" actId="1076"/>
        <pc:sldMkLst>
          <pc:docMk/>
          <pc:sldMk cId="2699366047" sldId="353"/>
        </pc:sldMkLst>
        <pc:spChg chg="add del mod">
          <ac:chgData name="TAN Mei Yi [Harrisdale Senior High School]" userId="f9f029c9-d743-4d60-9f2c-e74bdec1ab07" providerId="ADAL" clId="{68EDD772-35A2-4CAE-8401-5FD4265F83C4}" dt="2023-06-25T00:13:19.481" v="1583" actId="478"/>
          <ac:spMkLst>
            <pc:docMk/>
            <pc:sldMk cId="2699366047" sldId="353"/>
            <ac:spMk id="5" creationId="{E52424DF-E6CE-8681-CB06-50FA6DB2DF99}"/>
          </ac:spMkLst>
        </pc:spChg>
        <pc:spChg chg="add mod">
          <ac:chgData name="TAN Mei Yi [Harrisdale Senior High School]" userId="f9f029c9-d743-4d60-9f2c-e74bdec1ab07" providerId="ADAL" clId="{68EDD772-35A2-4CAE-8401-5FD4265F83C4}" dt="2023-06-25T00:13:59.030" v="1620" actId="20577"/>
          <ac:spMkLst>
            <pc:docMk/>
            <pc:sldMk cId="2699366047" sldId="353"/>
            <ac:spMk id="6" creationId="{CE17A9D5-A2D5-7E82-27B5-5DF420BA0219}"/>
          </ac:spMkLst>
        </pc:spChg>
        <pc:spChg chg="del">
          <ac:chgData name="TAN Mei Yi [Harrisdale Senior High School]" userId="f9f029c9-d743-4d60-9f2c-e74bdec1ab07" providerId="ADAL" clId="{68EDD772-35A2-4CAE-8401-5FD4265F83C4}" dt="2023-06-25T00:13:17.070" v="1581" actId="478"/>
          <ac:spMkLst>
            <pc:docMk/>
            <pc:sldMk cId="2699366047" sldId="353"/>
            <ac:spMk id="7" creationId="{00000000-0000-0000-0000-000000000000}"/>
          </ac:spMkLst>
        </pc:spChg>
        <pc:spChg chg="add del mod">
          <ac:chgData name="TAN Mei Yi [Harrisdale Senior High School]" userId="f9f029c9-d743-4d60-9f2c-e74bdec1ab07" providerId="ADAL" clId="{68EDD772-35A2-4CAE-8401-5FD4265F83C4}" dt="2023-06-26T00:04:32.708" v="3992" actId="478"/>
          <ac:spMkLst>
            <pc:docMk/>
            <pc:sldMk cId="2699366047" sldId="353"/>
            <ac:spMk id="8" creationId="{68FF449C-48A8-2C3B-E5D2-E06680848EBF}"/>
          </ac:spMkLst>
        </pc:spChg>
        <pc:spChg chg="add mod">
          <ac:chgData name="TAN Mei Yi [Harrisdale Senior High School]" userId="f9f029c9-d743-4d60-9f2c-e74bdec1ab07" providerId="ADAL" clId="{68EDD772-35A2-4CAE-8401-5FD4265F83C4}" dt="2023-06-26T00:04:48.732" v="4004" actId="20577"/>
          <ac:spMkLst>
            <pc:docMk/>
            <pc:sldMk cId="2699366047" sldId="353"/>
            <ac:spMk id="9" creationId="{48BABB4E-475B-E540-DD0D-7C76D246247C}"/>
          </ac:spMkLst>
        </pc:spChg>
        <pc:spChg chg="add mod">
          <ac:chgData name="TAN Mei Yi [Harrisdale Senior High School]" userId="f9f029c9-d743-4d60-9f2c-e74bdec1ab07" providerId="ADAL" clId="{68EDD772-35A2-4CAE-8401-5FD4265F83C4}" dt="2023-06-26T00:05:29.742" v="4045" actId="20577"/>
          <ac:spMkLst>
            <pc:docMk/>
            <pc:sldMk cId="2699366047" sldId="353"/>
            <ac:spMk id="10" creationId="{146E6735-80C3-1CD8-56A1-BCD02BBE9510}"/>
          </ac:spMkLst>
        </pc:spChg>
        <pc:spChg chg="add mod">
          <ac:chgData name="TAN Mei Yi [Harrisdale Senior High School]" userId="f9f029c9-d743-4d60-9f2c-e74bdec1ab07" providerId="ADAL" clId="{68EDD772-35A2-4CAE-8401-5FD4265F83C4}" dt="2023-06-26T00:05:33.600" v="4050" actId="20577"/>
          <ac:spMkLst>
            <pc:docMk/>
            <pc:sldMk cId="2699366047" sldId="353"/>
            <ac:spMk id="11" creationId="{92EF28BE-C2B0-68CC-A791-43AE081BE74A}"/>
          </ac:spMkLst>
        </pc:spChg>
        <pc:spChg chg="add mod">
          <ac:chgData name="TAN Mei Yi [Harrisdale Senior High School]" userId="f9f029c9-d743-4d60-9f2c-e74bdec1ab07" providerId="ADAL" clId="{68EDD772-35A2-4CAE-8401-5FD4265F83C4}" dt="2023-06-26T00:05:52.013" v="4068" actId="1076"/>
          <ac:spMkLst>
            <pc:docMk/>
            <pc:sldMk cId="2699366047" sldId="353"/>
            <ac:spMk id="12" creationId="{838C08A1-E549-8019-1C12-AA164297F043}"/>
          </ac:spMkLst>
        </pc:spChg>
        <pc:spChg chg="add mod">
          <ac:chgData name="TAN Mei Yi [Harrisdale Senior High School]" userId="f9f029c9-d743-4d60-9f2c-e74bdec1ab07" providerId="ADAL" clId="{68EDD772-35A2-4CAE-8401-5FD4265F83C4}" dt="2023-06-26T00:06:11.528" v="4079" actId="20577"/>
          <ac:spMkLst>
            <pc:docMk/>
            <pc:sldMk cId="2699366047" sldId="353"/>
            <ac:spMk id="13" creationId="{BE5C9D4C-C22C-9AF2-E4AE-4143E0BA55FD}"/>
          </ac:spMkLst>
        </pc:spChg>
        <pc:spChg chg="add mod">
          <ac:chgData name="TAN Mei Yi [Harrisdale Senior High School]" userId="f9f029c9-d743-4d60-9f2c-e74bdec1ab07" providerId="ADAL" clId="{68EDD772-35A2-4CAE-8401-5FD4265F83C4}" dt="2023-06-26T00:06:22.048" v="4085" actId="20577"/>
          <ac:spMkLst>
            <pc:docMk/>
            <pc:sldMk cId="2699366047" sldId="353"/>
            <ac:spMk id="14" creationId="{159C4956-46A1-6422-CB0C-6D4C370EBB20}"/>
          </ac:spMkLst>
        </pc:spChg>
        <pc:spChg chg="add mod">
          <ac:chgData name="TAN Mei Yi [Harrisdale Senior High School]" userId="f9f029c9-d743-4d60-9f2c-e74bdec1ab07" providerId="ADAL" clId="{68EDD772-35A2-4CAE-8401-5FD4265F83C4}" dt="2023-06-26T00:08:27.822" v="4101" actId="1076"/>
          <ac:spMkLst>
            <pc:docMk/>
            <pc:sldMk cId="2699366047" sldId="353"/>
            <ac:spMk id="15" creationId="{51429D21-22D5-4D93-69AE-0F79B2E3C402}"/>
          </ac:spMkLst>
        </pc:spChg>
        <pc:spChg chg="mod">
          <ac:chgData name="TAN Mei Yi [Harrisdale Senior High School]" userId="f9f029c9-d743-4d60-9f2c-e74bdec1ab07" providerId="ADAL" clId="{68EDD772-35A2-4CAE-8401-5FD4265F83C4}" dt="2023-06-26T00:03:24.436" v="3966" actId="1076"/>
          <ac:spMkLst>
            <pc:docMk/>
            <pc:sldMk cId="2699366047" sldId="353"/>
            <ac:spMk id="17" creationId="{EC0CE4B7-66BD-F094-6B5F-74831C4C4528}"/>
          </ac:spMkLst>
        </pc:spChg>
        <pc:spChg chg="mod">
          <ac:chgData name="TAN Mei Yi [Harrisdale Senior High School]" userId="f9f029c9-d743-4d60-9f2c-e74bdec1ab07" providerId="ADAL" clId="{68EDD772-35A2-4CAE-8401-5FD4265F83C4}" dt="2023-06-26T00:04:29.642" v="3991" actId="20577"/>
          <ac:spMkLst>
            <pc:docMk/>
            <pc:sldMk cId="2699366047" sldId="353"/>
            <ac:spMk id="18" creationId="{F767A6EA-FDF1-17DA-600B-7B4C9713B3EF}"/>
          </ac:spMkLst>
        </pc:spChg>
        <pc:picChg chg="add del mod">
          <ac:chgData name="TAN Mei Yi [Harrisdale Senior High School]" userId="f9f029c9-d743-4d60-9f2c-e74bdec1ab07" providerId="ADAL" clId="{68EDD772-35A2-4CAE-8401-5FD4265F83C4}" dt="2023-06-25T00:14:00.960" v="1621" actId="478"/>
          <ac:picMkLst>
            <pc:docMk/>
            <pc:sldMk cId="2699366047" sldId="353"/>
            <ac:picMk id="4" creationId="{98AE9F44-D79F-E801-3912-E45F4412C3C0}"/>
          </ac:picMkLst>
        </pc:picChg>
        <pc:picChg chg="del mod">
          <ac:chgData name="TAN Mei Yi [Harrisdale Senior High School]" userId="f9f029c9-d743-4d60-9f2c-e74bdec1ab07" providerId="ADAL" clId="{68EDD772-35A2-4CAE-8401-5FD4265F83C4}" dt="2023-06-24T02:46:31.872" v="428" actId="478"/>
          <ac:picMkLst>
            <pc:docMk/>
            <pc:sldMk cId="2699366047" sldId="353"/>
            <ac:picMk id="6" creationId="{691F3997-E9A5-C946-50AC-AFE0501E0DDC}"/>
          </ac:picMkLst>
        </pc:picChg>
        <pc:picChg chg="add mod">
          <ac:chgData name="TAN Mei Yi [Harrisdale Senior High School]" userId="f9f029c9-d743-4d60-9f2c-e74bdec1ab07" providerId="ADAL" clId="{68EDD772-35A2-4CAE-8401-5FD4265F83C4}" dt="2023-06-26T00:08:50.508" v="4106" actId="1076"/>
          <ac:picMkLst>
            <pc:docMk/>
            <pc:sldMk cId="2699366047" sldId="353"/>
            <ac:picMk id="19" creationId="{ED23794D-5894-8F8F-1AAA-77312F9E40BA}"/>
          </ac:picMkLst>
        </pc:picChg>
      </pc:sldChg>
      <pc:sldChg chg="addSp delSp modSp add mod modAnim">
        <pc:chgData name="TAN Mei Yi [Harrisdale Senior High School]" userId="f9f029c9-d743-4d60-9f2c-e74bdec1ab07" providerId="ADAL" clId="{68EDD772-35A2-4CAE-8401-5FD4265F83C4}" dt="2023-06-24T03:50:08.628" v="1072"/>
        <pc:sldMkLst>
          <pc:docMk/>
          <pc:sldMk cId="2763962111" sldId="354"/>
        </pc:sldMkLst>
        <pc:spChg chg="mod">
          <ac:chgData name="TAN Mei Yi [Harrisdale Senior High School]" userId="f9f029c9-d743-4d60-9f2c-e74bdec1ab07" providerId="ADAL" clId="{68EDD772-35A2-4CAE-8401-5FD4265F83C4}" dt="2023-06-24T02:48:18.948" v="459" actId="6549"/>
          <ac:spMkLst>
            <pc:docMk/>
            <pc:sldMk cId="2763962111" sldId="354"/>
            <ac:spMk id="4" creationId="{FBDC67FD-C5E7-46F4-9A43-894A6A1D2F1C}"/>
          </ac:spMkLst>
        </pc:spChg>
        <pc:spChg chg="mod">
          <ac:chgData name="TAN Mei Yi [Harrisdale Senior High School]" userId="f9f029c9-d743-4d60-9f2c-e74bdec1ab07" providerId="ADAL" clId="{68EDD772-35A2-4CAE-8401-5FD4265F83C4}" dt="2023-06-24T02:57:59.246" v="1035" actId="6549"/>
          <ac:spMkLst>
            <pc:docMk/>
            <pc:sldMk cId="2763962111" sldId="354"/>
            <ac:spMk id="5" creationId="{68DADA61-F34F-4C17-99B1-B16A497F5EFA}"/>
          </ac:spMkLst>
        </pc:spChg>
        <pc:spChg chg="add mod">
          <ac:chgData name="TAN Mei Yi [Harrisdale Senior High School]" userId="f9f029c9-d743-4d60-9f2c-e74bdec1ab07" providerId="ADAL" clId="{68EDD772-35A2-4CAE-8401-5FD4265F83C4}" dt="2023-06-24T03:49:35.474" v="1067" actId="27636"/>
          <ac:spMkLst>
            <pc:docMk/>
            <pc:sldMk cId="2763962111" sldId="354"/>
            <ac:spMk id="45" creationId="{5C2B8970-6675-3773-5BAA-657C98830B9E}"/>
          </ac:spMkLst>
        </pc:spChg>
        <pc:grpChg chg="del mod">
          <ac:chgData name="TAN Mei Yi [Harrisdale Senior High School]" userId="f9f029c9-d743-4d60-9f2c-e74bdec1ab07" providerId="ADAL" clId="{68EDD772-35A2-4CAE-8401-5FD4265F83C4}" dt="2023-06-24T02:53:15.985" v="807"/>
          <ac:grpSpMkLst>
            <pc:docMk/>
            <pc:sldMk cId="2763962111" sldId="354"/>
            <ac:grpSpMk id="9" creationId="{88B74BDE-2886-A33E-221E-630732738615}"/>
          </ac:grpSpMkLst>
        </pc:grpChg>
        <pc:grpChg chg="mod">
          <ac:chgData name="TAN Mei Yi [Harrisdale Senior High School]" userId="f9f029c9-d743-4d60-9f2c-e74bdec1ab07" providerId="ADAL" clId="{68EDD772-35A2-4CAE-8401-5FD4265F83C4}" dt="2023-06-24T02:55:34.532" v="843" actId="164"/>
          <ac:grpSpMkLst>
            <pc:docMk/>
            <pc:sldMk cId="2763962111" sldId="354"/>
            <ac:grpSpMk id="12" creationId="{D512930B-C991-3AB9-ADBA-5AA40D643A88}"/>
          </ac:grpSpMkLst>
        </pc:grpChg>
        <pc:grpChg chg="add del mod">
          <ac:chgData name="TAN Mei Yi [Harrisdale Senior High School]" userId="f9f029c9-d743-4d60-9f2c-e74bdec1ab07" providerId="ADAL" clId="{68EDD772-35A2-4CAE-8401-5FD4265F83C4}" dt="2023-06-24T02:55:34.532" v="843" actId="164"/>
          <ac:grpSpMkLst>
            <pc:docMk/>
            <pc:sldMk cId="2763962111" sldId="354"/>
            <ac:grpSpMk id="18" creationId="{717B2E8F-0F0C-06EC-9EC5-19839FF29C6A}"/>
          </ac:grpSpMkLst>
        </pc:grpChg>
        <pc:grpChg chg="mod">
          <ac:chgData name="TAN Mei Yi [Harrisdale Senior High School]" userId="f9f029c9-d743-4d60-9f2c-e74bdec1ab07" providerId="ADAL" clId="{68EDD772-35A2-4CAE-8401-5FD4265F83C4}" dt="2023-06-24T02:53:25.119" v="817"/>
          <ac:grpSpMkLst>
            <pc:docMk/>
            <pc:sldMk cId="2763962111" sldId="354"/>
            <ac:grpSpMk id="20" creationId="{F9E19EB0-D541-6BB4-A0D1-6A48F5582480}"/>
          </ac:grpSpMkLst>
        </pc:grpChg>
        <pc:grpChg chg="mod">
          <ac:chgData name="TAN Mei Yi [Harrisdale Senior High School]" userId="f9f029c9-d743-4d60-9f2c-e74bdec1ab07" providerId="ADAL" clId="{68EDD772-35A2-4CAE-8401-5FD4265F83C4}" dt="2023-06-24T02:55:34.532" v="843" actId="164"/>
          <ac:grpSpMkLst>
            <pc:docMk/>
            <pc:sldMk cId="2763962111" sldId="354"/>
            <ac:grpSpMk id="34" creationId="{7B8C31FC-4279-1B93-ECA4-8F79DB7CC28E}"/>
          </ac:grpSpMkLst>
        </pc:grpChg>
        <pc:grpChg chg="mod">
          <ac:chgData name="TAN Mei Yi [Harrisdale Senior High School]" userId="f9f029c9-d743-4d60-9f2c-e74bdec1ab07" providerId="ADAL" clId="{68EDD772-35A2-4CAE-8401-5FD4265F83C4}" dt="2023-06-24T02:55:34.532" v="843" actId="164"/>
          <ac:grpSpMkLst>
            <pc:docMk/>
            <pc:sldMk cId="2763962111" sldId="354"/>
            <ac:grpSpMk id="35" creationId="{39F8C542-4DF7-939F-0221-37DB8F58134E}"/>
          </ac:grpSpMkLst>
        </pc:grpChg>
        <pc:grpChg chg="mod">
          <ac:chgData name="TAN Mei Yi [Harrisdale Senior High School]" userId="f9f029c9-d743-4d60-9f2c-e74bdec1ab07" providerId="ADAL" clId="{68EDD772-35A2-4CAE-8401-5FD4265F83C4}" dt="2023-06-24T02:55:34.532" v="843" actId="164"/>
          <ac:grpSpMkLst>
            <pc:docMk/>
            <pc:sldMk cId="2763962111" sldId="354"/>
            <ac:grpSpMk id="41" creationId="{6BF2F526-8ED8-BDB5-5BA1-2B964D52C7A7}"/>
          </ac:grpSpMkLst>
        </pc:grpChg>
        <pc:grpChg chg="add mod">
          <ac:chgData name="TAN Mei Yi [Harrisdale Senior High School]" userId="f9f029c9-d743-4d60-9f2c-e74bdec1ab07" providerId="ADAL" clId="{68EDD772-35A2-4CAE-8401-5FD4265F83C4}" dt="2023-06-24T02:55:34.532" v="843" actId="164"/>
          <ac:grpSpMkLst>
            <pc:docMk/>
            <pc:sldMk cId="2763962111" sldId="354"/>
            <ac:grpSpMk id="42" creationId="{C3712B49-3034-B836-1F66-4534737AFE04}"/>
          </ac:grpSpMkLst>
        </pc:grpChg>
        <pc:picChg chg="add del mod">
          <ac:chgData name="TAN Mei Yi [Harrisdale Senior High School]" userId="f9f029c9-d743-4d60-9f2c-e74bdec1ab07" providerId="ADAL" clId="{68EDD772-35A2-4CAE-8401-5FD4265F83C4}" dt="2023-06-24T02:53:01.484" v="800" actId="478"/>
          <ac:picMkLst>
            <pc:docMk/>
            <pc:sldMk cId="2763962111" sldId="354"/>
            <ac:picMk id="3" creationId="{F2B6D645-873A-CDD2-85EC-F37A9061DBCF}"/>
          </ac:picMkLst>
        </pc:picChg>
        <pc:picChg chg="add mod modCrop">
          <ac:chgData name="TAN Mei Yi [Harrisdale Senior High School]" userId="f9f029c9-d743-4d60-9f2c-e74bdec1ab07" providerId="ADAL" clId="{68EDD772-35A2-4CAE-8401-5FD4265F83C4}" dt="2023-06-24T03:49:23.203" v="1065"/>
          <ac:picMkLst>
            <pc:docMk/>
            <pc:sldMk cId="2763962111" sldId="354"/>
            <ac:picMk id="44" creationId="{6F473D93-6A84-C9AE-0EA4-CB6F263F4FEB}"/>
          </ac:picMkLst>
        </pc:picChg>
        <pc:inkChg chg="add mod">
          <ac:chgData name="TAN Mei Yi [Harrisdale Senior High School]" userId="f9f029c9-d743-4d60-9f2c-e74bdec1ab07" providerId="ADAL" clId="{68EDD772-35A2-4CAE-8401-5FD4265F83C4}" dt="2023-06-24T02:53:15.985" v="807"/>
          <ac:inkMkLst>
            <pc:docMk/>
            <pc:sldMk cId="2763962111" sldId="354"/>
            <ac:inkMk id="6" creationId="{DA45CA5A-FA21-023F-824C-B910769F2691}"/>
          </ac:inkMkLst>
        </pc:inkChg>
        <pc:inkChg chg="add mod">
          <ac:chgData name="TAN Mei Yi [Harrisdale Senior High School]" userId="f9f029c9-d743-4d60-9f2c-e74bdec1ab07" providerId="ADAL" clId="{68EDD772-35A2-4CAE-8401-5FD4265F83C4}" dt="2023-06-24T02:53:15.985" v="807"/>
          <ac:inkMkLst>
            <pc:docMk/>
            <pc:sldMk cId="2763962111" sldId="354"/>
            <ac:inkMk id="7" creationId="{F0084CEB-126C-F4B7-8AFE-C563FFD91C23}"/>
          </ac:inkMkLst>
        </pc:inkChg>
        <pc:inkChg chg="add mod">
          <ac:chgData name="TAN Mei Yi [Harrisdale Senior High School]" userId="f9f029c9-d743-4d60-9f2c-e74bdec1ab07" providerId="ADAL" clId="{68EDD772-35A2-4CAE-8401-5FD4265F83C4}" dt="2023-06-24T02:53:15.985" v="807"/>
          <ac:inkMkLst>
            <pc:docMk/>
            <pc:sldMk cId="2763962111" sldId="354"/>
            <ac:inkMk id="8" creationId="{C855CACB-6F36-1269-4F43-23DF1B1B3A56}"/>
          </ac:inkMkLst>
        </pc:inkChg>
        <pc:inkChg chg="add mod">
          <ac:chgData name="TAN Mei Yi [Harrisdale Senior High School]" userId="f9f029c9-d743-4d60-9f2c-e74bdec1ab07" providerId="ADAL" clId="{68EDD772-35A2-4CAE-8401-5FD4265F83C4}" dt="2023-06-24T02:53:15.985" v="807"/>
          <ac:inkMkLst>
            <pc:docMk/>
            <pc:sldMk cId="2763962111" sldId="354"/>
            <ac:inkMk id="10" creationId="{9A812DBA-3EA4-87B3-6D98-99D63D25CA18}"/>
          </ac:inkMkLst>
        </pc:inkChg>
        <pc:inkChg chg="add mod">
          <ac:chgData name="TAN Mei Yi [Harrisdale Senior High School]" userId="f9f029c9-d743-4d60-9f2c-e74bdec1ab07" providerId="ADAL" clId="{68EDD772-35A2-4CAE-8401-5FD4265F83C4}" dt="2023-06-24T02:53:15.985" v="807"/>
          <ac:inkMkLst>
            <pc:docMk/>
            <pc:sldMk cId="2763962111" sldId="354"/>
            <ac:inkMk id="11" creationId="{14626AA5-052C-A76F-4BD4-321FED6ACA25}"/>
          </ac:inkMkLst>
        </pc:inkChg>
        <pc:inkChg chg="add mod">
          <ac:chgData name="TAN Mei Yi [Harrisdale Senior High School]" userId="f9f029c9-d743-4d60-9f2c-e74bdec1ab07" providerId="ADAL" clId="{68EDD772-35A2-4CAE-8401-5FD4265F83C4}" dt="2023-06-24T02:53:25.119" v="817"/>
          <ac:inkMkLst>
            <pc:docMk/>
            <pc:sldMk cId="2763962111" sldId="354"/>
            <ac:inkMk id="13" creationId="{D9FEB7C2-67F0-F2DF-C86E-2881E100256C}"/>
          </ac:inkMkLst>
        </pc:inkChg>
        <pc:inkChg chg="add mod">
          <ac:chgData name="TAN Mei Yi [Harrisdale Senior High School]" userId="f9f029c9-d743-4d60-9f2c-e74bdec1ab07" providerId="ADAL" clId="{68EDD772-35A2-4CAE-8401-5FD4265F83C4}" dt="2023-06-24T02:53:25.119" v="817"/>
          <ac:inkMkLst>
            <pc:docMk/>
            <pc:sldMk cId="2763962111" sldId="354"/>
            <ac:inkMk id="14" creationId="{12C11C18-DDEA-DC0F-D120-E28BA77FD790}"/>
          </ac:inkMkLst>
        </pc:inkChg>
        <pc:inkChg chg="add mod">
          <ac:chgData name="TAN Mei Yi [Harrisdale Senior High School]" userId="f9f029c9-d743-4d60-9f2c-e74bdec1ab07" providerId="ADAL" clId="{68EDD772-35A2-4CAE-8401-5FD4265F83C4}" dt="2023-06-24T02:53:25.119" v="817"/>
          <ac:inkMkLst>
            <pc:docMk/>
            <pc:sldMk cId="2763962111" sldId="354"/>
            <ac:inkMk id="15" creationId="{1B40271B-D271-6983-CB30-B0798A388149}"/>
          </ac:inkMkLst>
        </pc:inkChg>
        <pc:inkChg chg="add mod">
          <ac:chgData name="TAN Mei Yi [Harrisdale Senior High School]" userId="f9f029c9-d743-4d60-9f2c-e74bdec1ab07" providerId="ADAL" clId="{68EDD772-35A2-4CAE-8401-5FD4265F83C4}" dt="2023-06-24T02:53:25.119" v="817"/>
          <ac:inkMkLst>
            <pc:docMk/>
            <pc:sldMk cId="2763962111" sldId="354"/>
            <ac:inkMk id="16" creationId="{72A6E507-57B0-7D11-96F3-BF67AC847CCC}"/>
          </ac:inkMkLst>
        </pc:inkChg>
        <pc:inkChg chg="add del mod">
          <ac:chgData name="TAN Mei Yi [Harrisdale Senior High School]" userId="f9f029c9-d743-4d60-9f2c-e74bdec1ab07" providerId="ADAL" clId="{68EDD772-35A2-4CAE-8401-5FD4265F83C4}" dt="2023-06-24T02:53:42.413" v="819"/>
          <ac:inkMkLst>
            <pc:docMk/>
            <pc:sldMk cId="2763962111" sldId="354"/>
            <ac:inkMk id="17" creationId="{B32FEE65-B07D-6D2B-9643-5EC816DD577C}"/>
          </ac:inkMkLst>
        </pc:inkChg>
        <pc:inkChg chg="add del mod">
          <ac:chgData name="TAN Mei Yi [Harrisdale Senior High School]" userId="f9f029c9-d743-4d60-9f2c-e74bdec1ab07" providerId="ADAL" clId="{68EDD772-35A2-4CAE-8401-5FD4265F83C4}" dt="2023-06-24T02:53:25.119" v="817"/>
          <ac:inkMkLst>
            <pc:docMk/>
            <pc:sldMk cId="2763962111" sldId="354"/>
            <ac:inkMk id="19" creationId="{FD32E17D-ED11-A060-38B2-6B8571675D29}"/>
          </ac:inkMkLst>
        </pc:inkChg>
        <pc:inkChg chg="add mod">
          <ac:chgData name="TAN Mei Yi [Harrisdale Senior High School]" userId="f9f029c9-d743-4d60-9f2c-e74bdec1ab07" providerId="ADAL" clId="{68EDD772-35A2-4CAE-8401-5FD4265F83C4}" dt="2023-06-24T02:55:34.532" v="843" actId="164"/>
          <ac:inkMkLst>
            <pc:docMk/>
            <pc:sldMk cId="2763962111" sldId="354"/>
            <ac:inkMk id="21" creationId="{9DD7EF26-BC8E-F2EF-40AF-91CCBFC434A6}"/>
          </ac:inkMkLst>
        </pc:inkChg>
        <pc:inkChg chg="add del">
          <ac:chgData name="TAN Mei Yi [Harrisdale Senior High School]" userId="f9f029c9-d743-4d60-9f2c-e74bdec1ab07" providerId="ADAL" clId="{68EDD772-35A2-4CAE-8401-5FD4265F83C4}" dt="2023-06-24T02:53:48.611" v="821"/>
          <ac:inkMkLst>
            <pc:docMk/>
            <pc:sldMk cId="2763962111" sldId="354"/>
            <ac:inkMk id="22" creationId="{4523942B-44B2-9AE3-146C-D9A6F2802D15}"/>
          </ac:inkMkLst>
        </pc:inkChg>
        <pc:inkChg chg="add mod">
          <ac:chgData name="TAN Mei Yi [Harrisdale Senior High School]" userId="f9f029c9-d743-4d60-9f2c-e74bdec1ab07" providerId="ADAL" clId="{68EDD772-35A2-4CAE-8401-5FD4265F83C4}" dt="2023-06-24T02:53:55.731" v="834"/>
          <ac:inkMkLst>
            <pc:docMk/>
            <pc:sldMk cId="2763962111" sldId="354"/>
            <ac:inkMk id="23" creationId="{588B2BA9-69E3-3BB3-F31E-CD3FAEC18BA3}"/>
          </ac:inkMkLst>
        </pc:inkChg>
        <pc:inkChg chg="add mod">
          <ac:chgData name="TAN Mei Yi [Harrisdale Senior High School]" userId="f9f029c9-d743-4d60-9f2c-e74bdec1ab07" providerId="ADAL" clId="{68EDD772-35A2-4CAE-8401-5FD4265F83C4}" dt="2023-06-24T02:53:55.731" v="834"/>
          <ac:inkMkLst>
            <pc:docMk/>
            <pc:sldMk cId="2763962111" sldId="354"/>
            <ac:inkMk id="24" creationId="{330C5D5B-CF55-8F59-3513-82B337B40C58}"/>
          </ac:inkMkLst>
        </pc:inkChg>
        <pc:inkChg chg="add mod">
          <ac:chgData name="TAN Mei Yi [Harrisdale Senior High School]" userId="f9f029c9-d743-4d60-9f2c-e74bdec1ab07" providerId="ADAL" clId="{68EDD772-35A2-4CAE-8401-5FD4265F83C4}" dt="2023-06-24T02:53:55.731" v="834"/>
          <ac:inkMkLst>
            <pc:docMk/>
            <pc:sldMk cId="2763962111" sldId="354"/>
            <ac:inkMk id="25" creationId="{D9CD926E-52F9-332C-81A3-F0ADE6589124}"/>
          </ac:inkMkLst>
        </pc:inkChg>
        <pc:inkChg chg="add mod">
          <ac:chgData name="TAN Mei Yi [Harrisdale Senior High School]" userId="f9f029c9-d743-4d60-9f2c-e74bdec1ab07" providerId="ADAL" clId="{68EDD772-35A2-4CAE-8401-5FD4265F83C4}" dt="2023-06-24T02:53:55.731" v="834"/>
          <ac:inkMkLst>
            <pc:docMk/>
            <pc:sldMk cId="2763962111" sldId="354"/>
            <ac:inkMk id="26" creationId="{0ABD99CB-F030-520C-F6D7-4A8EE4AFEB3E}"/>
          </ac:inkMkLst>
        </pc:inkChg>
        <pc:inkChg chg="add mod">
          <ac:chgData name="TAN Mei Yi [Harrisdale Senior High School]" userId="f9f029c9-d743-4d60-9f2c-e74bdec1ab07" providerId="ADAL" clId="{68EDD772-35A2-4CAE-8401-5FD4265F83C4}" dt="2023-06-24T02:53:55.731" v="834"/>
          <ac:inkMkLst>
            <pc:docMk/>
            <pc:sldMk cId="2763962111" sldId="354"/>
            <ac:inkMk id="27" creationId="{38B31653-8D1A-B3EA-9F45-C46B61AC2FAD}"/>
          </ac:inkMkLst>
        </pc:inkChg>
        <pc:inkChg chg="add mod">
          <ac:chgData name="TAN Mei Yi [Harrisdale Senior High School]" userId="f9f029c9-d743-4d60-9f2c-e74bdec1ab07" providerId="ADAL" clId="{68EDD772-35A2-4CAE-8401-5FD4265F83C4}" dt="2023-06-24T02:53:55.731" v="834"/>
          <ac:inkMkLst>
            <pc:docMk/>
            <pc:sldMk cId="2763962111" sldId="354"/>
            <ac:inkMk id="28" creationId="{C256DBD3-A09D-6E2B-9B8F-EB2C786DA05A}"/>
          </ac:inkMkLst>
        </pc:inkChg>
        <pc:inkChg chg="add mod">
          <ac:chgData name="TAN Mei Yi [Harrisdale Senior High School]" userId="f9f029c9-d743-4d60-9f2c-e74bdec1ab07" providerId="ADAL" clId="{68EDD772-35A2-4CAE-8401-5FD4265F83C4}" dt="2023-06-24T02:53:55.731" v="834"/>
          <ac:inkMkLst>
            <pc:docMk/>
            <pc:sldMk cId="2763962111" sldId="354"/>
            <ac:inkMk id="29" creationId="{9DD85B28-A630-1C9E-B560-4CFF85BDFE9A}"/>
          </ac:inkMkLst>
        </pc:inkChg>
        <pc:inkChg chg="add mod">
          <ac:chgData name="TAN Mei Yi [Harrisdale Senior High School]" userId="f9f029c9-d743-4d60-9f2c-e74bdec1ab07" providerId="ADAL" clId="{68EDD772-35A2-4CAE-8401-5FD4265F83C4}" dt="2023-06-24T02:53:55.731" v="834"/>
          <ac:inkMkLst>
            <pc:docMk/>
            <pc:sldMk cId="2763962111" sldId="354"/>
            <ac:inkMk id="30" creationId="{4BC354A5-DBD0-4D22-4EAD-77C245C42F26}"/>
          </ac:inkMkLst>
        </pc:inkChg>
        <pc:inkChg chg="add mod">
          <ac:chgData name="TAN Mei Yi [Harrisdale Senior High School]" userId="f9f029c9-d743-4d60-9f2c-e74bdec1ab07" providerId="ADAL" clId="{68EDD772-35A2-4CAE-8401-5FD4265F83C4}" dt="2023-06-24T02:53:55.731" v="834"/>
          <ac:inkMkLst>
            <pc:docMk/>
            <pc:sldMk cId="2763962111" sldId="354"/>
            <ac:inkMk id="31" creationId="{441B8F20-9AF6-0784-D9B9-BADFAA96D754}"/>
          </ac:inkMkLst>
        </pc:inkChg>
        <pc:inkChg chg="add mod">
          <ac:chgData name="TAN Mei Yi [Harrisdale Senior High School]" userId="f9f029c9-d743-4d60-9f2c-e74bdec1ab07" providerId="ADAL" clId="{68EDD772-35A2-4CAE-8401-5FD4265F83C4}" dt="2023-06-24T02:53:55.731" v="834"/>
          <ac:inkMkLst>
            <pc:docMk/>
            <pc:sldMk cId="2763962111" sldId="354"/>
            <ac:inkMk id="32" creationId="{5A56985C-88E4-298B-D719-96F9F90AE5B8}"/>
          </ac:inkMkLst>
        </pc:inkChg>
        <pc:inkChg chg="add del">
          <ac:chgData name="TAN Mei Yi [Harrisdale Senior High School]" userId="f9f029c9-d743-4d60-9f2c-e74bdec1ab07" providerId="ADAL" clId="{68EDD772-35A2-4CAE-8401-5FD4265F83C4}" dt="2023-06-24T02:53:55.418" v="833"/>
          <ac:inkMkLst>
            <pc:docMk/>
            <pc:sldMk cId="2763962111" sldId="354"/>
            <ac:inkMk id="33" creationId="{EB88AE7F-65D7-E526-5724-2DFAC2765A86}"/>
          </ac:inkMkLst>
        </pc:inkChg>
        <pc:inkChg chg="add mod">
          <ac:chgData name="TAN Mei Yi [Harrisdale Senior High School]" userId="f9f029c9-d743-4d60-9f2c-e74bdec1ab07" providerId="ADAL" clId="{68EDD772-35A2-4CAE-8401-5FD4265F83C4}" dt="2023-06-24T02:53:59.384" v="840"/>
          <ac:inkMkLst>
            <pc:docMk/>
            <pc:sldMk cId="2763962111" sldId="354"/>
            <ac:inkMk id="36" creationId="{31ED47A7-74C2-3C34-9957-FFD53E8D1551}"/>
          </ac:inkMkLst>
        </pc:inkChg>
        <pc:inkChg chg="add mod">
          <ac:chgData name="TAN Mei Yi [Harrisdale Senior High School]" userId="f9f029c9-d743-4d60-9f2c-e74bdec1ab07" providerId="ADAL" clId="{68EDD772-35A2-4CAE-8401-5FD4265F83C4}" dt="2023-06-24T02:53:59.384" v="840"/>
          <ac:inkMkLst>
            <pc:docMk/>
            <pc:sldMk cId="2763962111" sldId="354"/>
            <ac:inkMk id="37" creationId="{2C6E2164-987E-32F2-8E07-0CF0983A2DB8}"/>
          </ac:inkMkLst>
        </pc:inkChg>
        <pc:inkChg chg="add mod">
          <ac:chgData name="TAN Mei Yi [Harrisdale Senior High School]" userId="f9f029c9-d743-4d60-9f2c-e74bdec1ab07" providerId="ADAL" clId="{68EDD772-35A2-4CAE-8401-5FD4265F83C4}" dt="2023-06-24T02:53:59.384" v="840"/>
          <ac:inkMkLst>
            <pc:docMk/>
            <pc:sldMk cId="2763962111" sldId="354"/>
            <ac:inkMk id="38" creationId="{D95538C3-2FD7-45DE-7C69-7760599C1DBF}"/>
          </ac:inkMkLst>
        </pc:inkChg>
        <pc:inkChg chg="add mod">
          <ac:chgData name="TAN Mei Yi [Harrisdale Senior High School]" userId="f9f029c9-d743-4d60-9f2c-e74bdec1ab07" providerId="ADAL" clId="{68EDD772-35A2-4CAE-8401-5FD4265F83C4}" dt="2023-06-24T02:53:59.384" v="840"/>
          <ac:inkMkLst>
            <pc:docMk/>
            <pc:sldMk cId="2763962111" sldId="354"/>
            <ac:inkMk id="39" creationId="{2840DC17-4C82-6CF0-D719-517018CF728B}"/>
          </ac:inkMkLst>
        </pc:inkChg>
        <pc:inkChg chg="add mod">
          <ac:chgData name="TAN Mei Yi [Harrisdale Senior High School]" userId="f9f029c9-d743-4d60-9f2c-e74bdec1ab07" providerId="ADAL" clId="{68EDD772-35A2-4CAE-8401-5FD4265F83C4}" dt="2023-06-24T02:53:59.384" v="840"/>
          <ac:inkMkLst>
            <pc:docMk/>
            <pc:sldMk cId="2763962111" sldId="354"/>
            <ac:inkMk id="40" creationId="{0A757DFA-BE7D-3B29-5EB5-EE10EF2E88F7}"/>
          </ac:inkMkLst>
        </pc:inkChg>
      </pc:sldChg>
      <pc:sldChg chg="add del">
        <pc:chgData name="TAN Mei Yi [Harrisdale Senior High School]" userId="f9f029c9-d743-4d60-9f2c-e74bdec1ab07" providerId="ADAL" clId="{68EDD772-35A2-4CAE-8401-5FD4265F83C4}" dt="2023-06-24T02:46:57.672" v="432" actId="47"/>
        <pc:sldMkLst>
          <pc:docMk/>
          <pc:sldMk cId="4119295664" sldId="354"/>
        </pc:sldMkLst>
      </pc:sldChg>
      <pc:sldChg chg="addSp delSp modSp add mod ord modAnim">
        <pc:chgData name="TAN Mei Yi [Harrisdale Senior High School]" userId="f9f029c9-d743-4d60-9f2c-e74bdec1ab07" providerId="ADAL" clId="{68EDD772-35A2-4CAE-8401-5FD4265F83C4}" dt="2023-06-26T00:35:38.485" v="4328"/>
        <pc:sldMkLst>
          <pc:docMk/>
          <pc:sldMk cId="1433330703" sldId="355"/>
        </pc:sldMkLst>
        <pc:spChg chg="add mod">
          <ac:chgData name="TAN Mei Yi [Harrisdale Senior High School]" userId="f9f029c9-d743-4d60-9f2c-e74bdec1ab07" providerId="ADAL" clId="{68EDD772-35A2-4CAE-8401-5FD4265F83C4}" dt="2023-06-25T00:53:34.037" v="1871" actId="20577"/>
          <ac:spMkLst>
            <pc:docMk/>
            <pc:sldMk cId="1433330703" sldId="355"/>
            <ac:spMk id="6" creationId="{062B6740-5E4F-8AFE-F2FF-FD1D84F581F0}"/>
          </ac:spMkLst>
        </pc:spChg>
        <pc:spChg chg="del">
          <ac:chgData name="TAN Mei Yi [Harrisdale Senior High School]" userId="f9f029c9-d743-4d60-9f2c-e74bdec1ab07" providerId="ADAL" clId="{68EDD772-35A2-4CAE-8401-5FD4265F83C4}" dt="2023-06-25T00:14:15.498" v="1625" actId="478"/>
          <ac:spMkLst>
            <pc:docMk/>
            <pc:sldMk cId="1433330703" sldId="355"/>
            <ac:spMk id="7" creationId="{00000000-0000-0000-0000-000000000000}"/>
          </ac:spMkLst>
        </pc:spChg>
        <pc:spChg chg="add del mod">
          <ac:chgData name="TAN Mei Yi [Harrisdale Senior High School]" userId="f9f029c9-d743-4d60-9f2c-e74bdec1ab07" providerId="ADAL" clId="{68EDD772-35A2-4CAE-8401-5FD4265F83C4}" dt="2023-06-25T00:16:44.245" v="1626" actId="478"/>
          <ac:spMkLst>
            <pc:docMk/>
            <pc:sldMk cId="1433330703" sldId="355"/>
            <ac:spMk id="9" creationId="{8D675D4F-7A30-DFE8-7BD1-3F9116959537}"/>
          </ac:spMkLst>
        </pc:spChg>
        <pc:spChg chg="add mod">
          <ac:chgData name="TAN Mei Yi [Harrisdale Senior High School]" userId="f9f029c9-d743-4d60-9f2c-e74bdec1ab07" providerId="ADAL" clId="{68EDD772-35A2-4CAE-8401-5FD4265F83C4}" dt="2023-06-26T00:29:26.767" v="4163" actId="20577"/>
          <ac:spMkLst>
            <pc:docMk/>
            <pc:sldMk cId="1433330703" sldId="355"/>
            <ac:spMk id="10" creationId="{1473A4D9-74F2-006A-345F-5555C5810028}"/>
          </ac:spMkLst>
        </pc:spChg>
        <pc:spChg chg="add mod">
          <ac:chgData name="TAN Mei Yi [Harrisdale Senior High School]" userId="f9f029c9-d743-4d60-9f2c-e74bdec1ab07" providerId="ADAL" clId="{68EDD772-35A2-4CAE-8401-5FD4265F83C4}" dt="2023-06-26T00:31:03.055" v="4188" actId="1076"/>
          <ac:spMkLst>
            <pc:docMk/>
            <pc:sldMk cId="1433330703" sldId="355"/>
            <ac:spMk id="11" creationId="{3EF57F3D-9A13-B31C-BBFD-A12F57374E6F}"/>
          </ac:spMkLst>
        </pc:spChg>
        <pc:spChg chg="add mod">
          <ac:chgData name="TAN Mei Yi [Harrisdale Senior High School]" userId="f9f029c9-d743-4d60-9f2c-e74bdec1ab07" providerId="ADAL" clId="{68EDD772-35A2-4CAE-8401-5FD4265F83C4}" dt="2023-06-26T00:31:23.024" v="4202" actId="20577"/>
          <ac:spMkLst>
            <pc:docMk/>
            <pc:sldMk cId="1433330703" sldId="355"/>
            <ac:spMk id="12" creationId="{B3D20214-2411-A0E8-1354-D9A9EA95283B}"/>
          </ac:spMkLst>
        </pc:spChg>
        <pc:spChg chg="add mod">
          <ac:chgData name="TAN Mei Yi [Harrisdale Senior High School]" userId="f9f029c9-d743-4d60-9f2c-e74bdec1ab07" providerId="ADAL" clId="{68EDD772-35A2-4CAE-8401-5FD4265F83C4}" dt="2023-06-26T00:31:31.943" v="4206" actId="6549"/>
          <ac:spMkLst>
            <pc:docMk/>
            <pc:sldMk cId="1433330703" sldId="355"/>
            <ac:spMk id="13" creationId="{F93875E0-753F-674B-46EC-79EB2A2735D6}"/>
          </ac:spMkLst>
        </pc:spChg>
        <pc:spChg chg="add mod">
          <ac:chgData name="TAN Mei Yi [Harrisdale Senior High School]" userId="f9f029c9-d743-4d60-9f2c-e74bdec1ab07" providerId="ADAL" clId="{68EDD772-35A2-4CAE-8401-5FD4265F83C4}" dt="2023-06-26T00:32:03.468" v="4220" actId="20577"/>
          <ac:spMkLst>
            <pc:docMk/>
            <pc:sldMk cId="1433330703" sldId="355"/>
            <ac:spMk id="14" creationId="{BD1A8100-E4A5-81F2-3BD0-3088A44AD33F}"/>
          </ac:spMkLst>
        </pc:spChg>
        <pc:spChg chg="add mod">
          <ac:chgData name="TAN Mei Yi [Harrisdale Senior High School]" userId="f9f029c9-d743-4d60-9f2c-e74bdec1ab07" providerId="ADAL" clId="{68EDD772-35A2-4CAE-8401-5FD4265F83C4}" dt="2023-06-26T00:32:24.954" v="4226" actId="20577"/>
          <ac:spMkLst>
            <pc:docMk/>
            <pc:sldMk cId="1433330703" sldId="355"/>
            <ac:spMk id="15" creationId="{822979EB-58B0-4723-C8E9-AFC737BD7BC3}"/>
          </ac:spMkLst>
        </pc:spChg>
        <pc:spChg chg="add mod">
          <ac:chgData name="TAN Mei Yi [Harrisdale Senior High School]" userId="f9f029c9-d743-4d60-9f2c-e74bdec1ab07" providerId="ADAL" clId="{68EDD772-35A2-4CAE-8401-5FD4265F83C4}" dt="2023-06-26T00:33:02.099" v="4242" actId="20577"/>
          <ac:spMkLst>
            <pc:docMk/>
            <pc:sldMk cId="1433330703" sldId="355"/>
            <ac:spMk id="16" creationId="{1EF59CC2-AF44-354A-92B7-39ACAB5B2702}"/>
          </ac:spMkLst>
        </pc:spChg>
        <pc:spChg chg="mod">
          <ac:chgData name="TAN Mei Yi [Harrisdale Senior High School]" userId="f9f029c9-d743-4d60-9f2c-e74bdec1ab07" providerId="ADAL" clId="{68EDD772-35A2-4CAE-8401-5FD4265F83C4}" dt="2023-06-26T00:27:58.451" v="4132" actId="20577"/>
          <ac:spMkLst>
            <pc:docMk/>
            <pc:sldMk cId="1433330703" sldId="355"/>
            <ac:spMk id="17" creationId="{EC0CE4B7-66BD-F094-6B5F-74831C4C4528}"/>
          </ac:spMkLst>
        </pc:spChg>
        <pc:spChg chg="mod">
          <ac:chgData name="TAN Mei Yi [Harrisdale Senior High School]" userId="f9f029c9-d743-4d60-9f2c-e74bdec1ab07" providerId="ADAL" clId="{68EDD772-35A2-4CAE-8401-5FD4265F83C4}" dt="2023-06-26T00:28:58.270" v="4153" actId="1076"/>
          <ac:spMkLst>
            <pc:docMk/>
            <pc:sldMk cId="1433330703" sldId="355"/>
            <ac:spMk id="18" creationId="{F767A6EA-FDF1-17DA-600B-7B4C9713B3EF}"/>
          </ac:spMkLst>
        </pc:spChg>
        <pc:spChg chg="add mod">
          <ac:chgData name="TAN Mei Yi [Harrisdale Senior High School]" userId="f9f029c9-d743-4d60-9f2c-e74bdec1ab07" providerId="ADAL" clId="{68EDD772-35A2-4CAE-8401-5FD4265F83C4}" dt="2023-06-26T00:33:21.035" v="4255" actId="20577"/>
          <ac:spMkLst>
            <pc:docMk/>
            <pc:sldMk cId="1433330703" sldId="355"/>
            <ac:spMk id="19" creationId="{BCA53194-980B-E447-5801-3F2EEE251722}"/>
          </ac:spMkLst>
        </pc:spChg>
        <pc:spChg chg="add mod">
          <ac:chgData name="TAN Mei Yi [Harrisdale Senior High School]" userId="f9f029c9-d743-4d60-9f2c-e74bdec1ab07" providerId="ADAL" clId="{68EDD772-35A2-4CAE-8401-5FD4265F83C4}" dt="2023-06-26T00:33:44.511" v="4273" actId="1076"/>
          <ac:spMkLst>
            <pc:docMk/>
            <pc:sldMk cId="1433330703" sldId="355"/>
            <ac:spMk id="20" creationId="{8B2800F0-C8CA-4F75-07C1-1AAA46A5DD32}"/>
          </ac:spMkLst>
        </pc:spChg>
        <pc:spChg chg="add mod">
          <ac:chgData name="TAN Mei Yi [Harrisdale Senior High School]" userId="f9f029c9-d743-4d60-9f2c-e74bdec1ab07" providerId="ADAL" clId="{68EDD772-35A2-4CAE-8401-5FD4265F83C4}" dt="2023-06-26T00:33:56.189" v="4284" actId="1076"/>
          <ac:spMkLst>
            <pc:docMk/>
            <pc:sldMk cId="1433330703" sldId="355"/>
            <ac:spMk id="21" creationId="{213B1DD1-9628-6BDF-69D9-89D5A4F0786C}"/>
          </ac:spMkLst>
        </pc:spChg>
        <pc:spChg chg="add mod">
          <ac:chgData name="TAN Mei Yi [Harrisdale Senior High School]" userId="f9f029c9-d743-4d60-9f2c-e74bdec1ab07" providerId="ADAL" clId="{68EDD772-35A2-4CAE-8401-5FD4265F83C4}" dt="2023-06-26T00:34:20.315" v="4293" actId="1076"/>
          <ac:spMkLst>
            <pc:docMk/>
            <pc:sldMk cId="1433330703" sldId="355"/>
            <ac:spMk id="22" creationId="{4DC6BEAF-051E-BE1B-9349-E93216A68E59}"/>
          </ac:spMkLst>
        </pc:spChg>
        <pc:spChg chg="add mod">
          <ac:chgData name="TAN Mei Yi [Harrisdale Senior High School]" userId="f9f029c9-d743-4d60-9f2c-e74bdec1ab07" providerId="ADAL" clId="{68EDD772-35A2-4CAE-8401-5FD4265F83C4}" dt="2023-06-26T00:34:41.341" v="4318" actId="1076"/>
          <ac:spMkLst>
            <pc:docMk/>
            <pc:sldMk cId="1433330703" sldId="355"/>
            <ac:spMk id="23" creationId="{E8F58A04-D386-E6B2-6269-8D096F131D47}"/>
          </ac:spMkLst>
        </pc:spChg>
        <pc:spChg chg="add mod">
          <ac:chgData name="TAN Mei Yi [Harrisdale Senior High School]" userId="f9f029c9-d743-4d60-9f2c-e74bdec1ab07" providerId="ADAL" clId="{68EDD772-35A2-4CAE-8401-5FD4265F83C4}" dt="2023-06-26T00:34:53.338" v="4323" actId="1076"/>
          <ac:spMkLst>
            <pc:docMk/>
            <pc:sldMk cId="1433330703" sldId="355"/>
            <ac:spMk id="24" creationId="{7D0B40F0-856A-2F37-0205-94B6BDE7502A}"/>
          </ac:spMkLst>
        </pc:spChg>
        <pc:picChg chg="del">
          <ac:chgData name="TAN Mei Yi [Harrisdale Senior High School]" userId="f9f029c9-d743-4d60-9f2c-e74bdec1ab07" providerId="ADAL" clId="{68EDD772-35A2-4CAE-8401-5FD4265F83C4}" dt="2023-06-24T23:45:57.022" v="1076" actId="478"/>
          <ac:picMkLst>
            <pc:docMk/>
            <pc:sldMk cId="1433330703" sldId="355"/>
            <ac:picMk id="4" creationId="{98AE9F44-D79F-E801-3912-E45F4412C3C0}"/>
          </ac:picMkLst>
        </pc:picChg>
        <pc:picChg chg="add del mod">
          <ac:chgData name="TAN Mei Yi [Harrisdale Senior High School]" userId="f9f029c9-d743-4d60-9f2c-e74bdec1ab07" providerId="ADAL" clId="{68EDD772-35A2-4CAE-8401-5FD4265F83C4}" dt="2023-06-25T00:53:49.692" v="1872" actId="478"/>
          <ac:picMkLst>
            <pc:docMk/>
            <pc:sldMk cId="1433330703" sldId="355"/>
            <ac:picMk id="5" creationId="{2693C92E-6CE5-AD13-6D4C-FA0C820C5BCF}"/>
          </ac:picMkLst>
        </pc:picChg>
        <pc:picChg chg="add mod">
          <ac:chgData name="TAN Mei Yi [Harrisdale Senior High School]" userId="f9f029c9-d743-4d60-9f2c-e74bdec1ab07" providerId="ADAL" clId="{68EDD772-35A2-4CAE-8401-5FD4265F83C4}" dt="2023-06-26T00:35:27.520" v="4327" actId="1076"/>
          <ac:picMkLst>
            <pc:docMk/>
            <pc:sldMk cId="1433330703" sldId="355"/>
            <ac:picMk id="26" creationId="{E95FFBDA-6E90-D739-1506-54F059E3A7A0}"/>
          </ac:picMkLst>
        </pc:picChg>
      </pc:sldChg>
      <pc:sldChg chg="addSp delSp modSp add mod delAnim modAnim">
        <pc:chgData name="TAN Mei Yi [Harrisdale Senior High School]" userId="f9f029c9-d743-4d60-9f2c-e74bdec1ab07" providerId="ADAL" clId="{68EDD772-35A2-4CAE-8401-5FD4265F83C4}" dt="2023-06-26T00:47:22.585" v="4684" actId="1076"/>
        <pc:sldMkLst>
          <pc:docMk/>
          <pc:sldMk cId="552162739" sldId="356"/>
        </pc:sldMkLst>
        <pc:spChg chg="add mod">
          <ac:chgData name="TAN Mei Yi [Harrisdale Senior High School]" userId="f9f029c9-d743-4d60-9f2c-e74bdec1ab07" providerId="ADAL" clId="{68EDD772-35A2-4CAE-8401-5FD4265F83C4}" dt="2023-06-26T00:35:47.125" v="4329" actId="1076"/>
          <ac:spMkLst>
            <pc:docMk/>
            <pc:sldMk cId="552162739" sldId="356"/>
            <ac:spMk id="6" creationId="{AAF82DDB-1C8A-A63F-6969-7FD1F0BE3FDC}"/>
          </ac:spMkLst>
        </pc:spChg>
        <pc:spChg chg="del">
          <ac:chgData name="TAN Mei Yi [Harrisdale Senior High School]" userId="f9f029c9-d743-4d60-9f2c-e74bdec1ab07" providerId="ADAL" clId="{68EDD772-35A2-4CAE-8401-5FD4265F83C4}" dt="2023-06-25T00:55:20.464" v="1876" actId="478"/>
          <ac:spMkLst>
            <pc:docMk/>
            <pc:sldMk cId="552162739" sldId="356"/>
            <ac:spMk id="7" creationId="{00000000-0000-0000-0000-000000000000}"/>
          </ac:spMkLst>
        </pc:spChg>
        <pc:spChg chg="add del mod">
          <ac:chgData name="TAN Mei Yi [Harrisdale Senior High School]" userId="f9f029c9-d743-4d60-9f2c-e74bdec1ab07" providerId="ADAL" clId="{68EDD772-35A2-4CAE-8401-5FD4265F83C4}" dt="2023-06-25T00:55:23.169" v="1877" actId="478"/>
          <ac:spMkLst>
            <pc:docMk/>
            <pc:sldMk cId="552162739" sldId="356"/>
            <ac:spMk id="9" creationId="{24C9EA41-A900-8A6C-258C-49D4CC8F23D7}"/>
          </ac:spMkLst>
        </pc:spChg>
        <pc:spChg chg="add mod">
          <ac:chgData name="TAN Mei Yi [Harrisdale Senior High School]" userId="f9f029c9-d743-4d60-9f2c-e74bdec1ab07" providerId="ADAL" clId="{68EDD772-35A2-4CAE-8401-5FD4265F83C4}" dt="2023-06-26T00:36:07.668" v="4339" actId="20577"/>
          <ac:spMkLst>
            <pc:docMk/>
            <pc:sldMk cId="552162739" sldId="356"/>
            <ac:spMk id="10" creationId="{E1E1800B-CE64-9AD4-5339-B2A72679AE4D}"/>
          </ac:spMkLst>
        </pc:spChg>
        <pc:spChg chg="add mod">
          <ac:chgData name="TAN Mei Yi [Harrisdale Senior High School]" userId="f9f029c9-d743-4d60-9f2c-e74bdec1ab07" providerId="ADAL" clId="{68EDD772-35A2-4CAE-8401-5FD4265F83C4}" dt="2023-06-26T00:38:27.831" v="4380" actId="20577"/>
          <ac:spMkLst>
            <pc:docMk/>
            <pc:sldMk cId="552162739" sldId="356"/>
            <ac:spMk id="11" creationId="{227B94CA-4A39-95F4-7FD5-7CD27C63EA4E}"/>
          </ac:spMkLst>
        </pc:spChg>
        <pc:spChg chg="add mod">
          <ac:chgData name="TAN Mei Yi [Harrisdale Senior High School]" userId="f9f029c9-d743-4d60-9f2c-e74bdec1ab07" providerId="ADAL" clId="{68EDD772-35A2-4CAE-8401-5FD4265F83C4}" dt="2023-06-26T00:39:01.069" v="4417" actId="1076"/>
          <ac:spMkLst>
            <pc:docMk/>
            <pc:sldMk cId="552162739" sldId="356"/>
            <ac:spMk id="12" creationId="{63ADCC66-0682-B3C0-DC85-83232A7BD9D5}"/>
          </ac:spMkLst>
        </pc:spChg>
        <pc:spChg chg="add mod">
          <ac:chgData name="TAN Mei Yi [Harrisdale Senior High School]" userId="f9f029c9-d743-4d60-9f2c-e74bdec1ab07" providerId="ADAL" clId="{68EDD772-35A2-4CAE-8401-5FD4265F83C4}" dt="2023-06-26T00:45:50.100" v="4560" actId="20577"/>
          <ac:spMkLst>
            <pc:docMk/>
            <pc:sldMk cId="552162739" sldId="356"/>
            <ac:spMk id="13" creationId="{3C0D9E63-E1EB-1D31-805D-BC3FE4713FB6}"/>
          </ac:spMkLst>
        </pc:spChg>
        <pc:spChg chg="add del mod">
          <ac:chgData name="TAN Mei Yi [Harrisdale Senior High School]" userId="f9f029c9-d743-4d60-9f2c-e74bdec1ab07" providerId="ADAL" clId="{68EDD772-35A2-4CAE-8401-5FD4265F83C4}" dt="2023-06-26T00:40:17.039" v="4434" actId="478"/>
          <ac:spMkLst>
            <pc:docMk/>
            <pc:sldMk cId="552162739" sldId="356"/>
            <ac:spMk id="14" creationId="{AC832DAC-B8A4-302E-D2BF-AC48BDF4F648}"/>
          </ac:spMkLst>
        </pc:spChg>
        <pc:spChg chg="add mod">
          <ac:chgData name="TAN Mei Yi [Harrisdale Senior High School]" userId="f9f029c9-d743-4d60-9f2c-e74bdec1ab07" providerId="ADAL" clId="{68EDD772-35A2-4CAE-8401-5FD4265F83C4}" dt="2023-06-26T00:40:29.280" v="4437" actId="1076"/>
          <ac:spMkLst>
            <pc:docMk/>
            <pc:sldMk cId="552162739" sldId="356"/>
            <ac:spMk id="15" creationId="{B0E2508A-4981-4BA3-7441-BA1D604CA7DD}"/>
          </ac:spMkLst>
        </pc:spChg>
        <pc:spChg chg="add mod">
          <ac:chgData name="TAN Mei Yi [Harrisdale Senior High School]" userId="f9f029c9-d743-4d60-9f2c-e74bdec1ab07" providerId="ADAL" clId="{68EDD772-35A2-4CAE-8401-5FD4265F83C4}" dt="2023-06-26T00:40:58.636" v="4441" actId="1076"/>
          <ac:spMkLst>
            <pc:docMk/>
            <pc:sldMk cId="552162739" sldId="356"/>
            <ac:spMk id="16" creationId="{8415F473-071B-E174-8697-89E0BE8FDA1B}"/>
          </ac:spMkLst>
        </pc:spChg>
        <pc:spChg chg="mod">
          <ac:chgData name="TAN Mei Yi [Harrisdale Senior High School]" userId="f9f029c9-d743-4d60-9f2c-e74bdec1ab07" providerId="ADAL" clId="{68EDD772-35A2-4CAE-8401-5FD4265F83C4}" dt="2023-06-26T00:36:46.678" v="4362" actId="1076"/>
          <ac:spMkLst>
            <pc:docMk/>
            <pc:sldMk cId="552162739" sldId="356"/>
            <ac:spMk id="17" creationId="{EC0CE4B7-66BD-F094-6B5F-74831C4C4528}"/>
          </ac:spMkLst>
        </pc:spChg>
        <pc:spChg chg="del">
          <ac:chgData name="TAN Mei Yi [Harrisdale Senior High School]" userId="f9f029c9-d743-4d60-9f2c-e74bdec1ab07" providerId="ADAL" clId="{68EDD772-35A2-4CAE-8401-5FD4265F83C4}" dt="2023-06-26T00:38:11.869" v="4365" actId="478"/>
          <ac:spMkLst>
            <pc:docMk/>
            <pc:sldMk cId="552162739" sldId="356"/>
            <ac:spMk id="18" creationId="{F767A6EA-FDF1-17DA-600B-7B4C9713B3EF}"/>
          </ac:spMkLst>
        </pc:spChg>
        <pc:spChg chg="add del mod">
          <ac:chgData name="TAN Mei Yi [Harrisdale Senior High School]" userId="f9f029c9-d743-4d60-9f2c-e74bdec1ab07" providerId="ADAL" clId="{68EDD772-35A2-4CAE-8401-5FD4265F83C4}" dt="2023-06-26T00:41:06.700" v="4444" actId="478"/>
          <ac:spMkLst>
            <pc:docMk/>
            <pc:sldMk cId="552162739" sldId="356"/>
            <ac:spMk id="19" creationId="{82D29095-E1E3-B422-FB3C-0DE368362110}"/>
          </ac:spMkLst>
        </pc:spChg>
        <pc:spChg chg="add mod">
          <ac:chgData name="TAN Mei Yi [Harrisdale Senior High School]" userId="f9f029c9-d743-4d60-9f2c-e74bdec1ab07" providerId="ADAL" clId="{68EDD772-35A2-4CAE-8401-5FD4265F83C4}" dt="2023-06-26T00:41:28.090" v="4457" actId="1076"/>
          <ac:spMkLst>
            <pc:docMk/>
            <pc:sldMk cId="552162739" sldId="356"/>
            <ac:spMk id="20" creationId="{89D97182-FC61-4A5A-79A6-2EFDF8B2F345}"/>
          </ac:spMkLst>
        </pc:spChg>
        <pc:spChg chg="add mod">
          <ac:chgData name="TAN Mei Yi [Harrisdale Senior High School]" userId="f9f029c9-d743-4d60-9f2c-e74bdec1ab07" providerId="ADAL" clId="{68EDD772-35A2-4CAE-8401-5FD4265F83C4}" dt="2023-06-26T00:42:33.325" v="4475" actId="1076"/>
          <ac:spMkLst>
            <pc:docMk/>
            <pc:sldMk cId="552162739" sldId="356"/>
            <ac:spMk id="21" creationId="{BEB75485-2E8E-7AD0-85A4-8A6E206D7141}"/>
          </ac:spMkLst>
        </pc:spChg>
        <pc:spChg chg="add mod">
          <ac:chgData name="TAN Mei Yi [Harrisdale Senior High School]" userId="f9f029c9-d743-4d60-9f2c-e74bdec1ab07" providerId="ADAL" clId="{68EDD772-35A2-4CAE-8401-5FD4265F83C4}" dt="2023-06-26T00:44:21.662" v="4509" actId="20577"/>
          <ac:spMkLst>
            <pc:docMk/>
            <pc:sldMk cId="552162739" sldId="356"/>
            <ac:spMk id="22" creationId="{BB5FD8BE-C17E-C1C9-5FBF-71773F95D28A}"/>
          </ac:spMkLst>
        </pc:spChg>
        <pc:spChg chg="add del mod">
          <ac:chgData name="TAN Mei Yi [Harrisdale Senior High School]" userId="f9f029c9-d743-4d60-9f2c-e74bdec1ab07" providerId="ADAL" clId="{68EDD772-35A2-4CAE-8401-5FD4265F83C4}" dt="2023-06-26T00:44:16.007" v="4502" actId="478"/>
          <ac:spMkLst>
            <pc:docMk/>
            <pc:sldMk cId="552162739" sldId="356"/>
            <ac:spMk id="23" creationId="{CFEDB07E-C30F-5AC8-0C7A-A3442A7398D8}"/>
          </ac:spMkLst>
        </pc:spChg>
        <pc:spChg chg="add mod">
          <ac:chgData name="TAN Mei Yi [Harrisdale Senior High School]" userId="f9f029c9-d743-4d60-9f2c-e74bdec1ab07" providerId="ADAL" clId="{68EDD772-35A2-4CAE-8401-5FD4265F83C4}" dt="2023-06-26T00:44:56" v="4529" actId="20577"/>
          <ac:spMkLst>
            <pc:docMk/>
            <pc:sldMk cId="552162739" sldId="356"/>
            <ac:spMk id="24" creationId="{5720DF5D-F5E8-A095-53F4-79C5184C7560}"/>
          </ac:spMkLst>
        </pc:spChg>
        <pc:spChg chg="add mod">
          <ac:chgData name="TAN Mei Yi [Harrisdale Senior High School]" userId="f9f029c9-d743-4d60-9f2c-e74bdec1ab07" providerId="ADAL" clId="{68EDD772-35A2-4CAE-8401-5FD4265F83C4}" dt="2023-06-26T00:45:29.332" v="4554" actId="20577"/>
          <ac:spMkLst>
            <pc:docMk/>
            <pc:sldMk cId="552162739" sldId="356"/>
            <ac:spMk id="25" creationId="{CFE76E05-E488-E9C5-144D-586BD6ABF5EA}"/>
          </ac:spMkLst>
        </pc:spChg>
        <pc:spChg chg="add mod">
          <ac:chgData name="TAN Mei Yi [Harrisdale Senior High School]" userId="f9f029c9-d743-4d60-9f2c-e74bdec1ab07" providerId="ADAL" clId="{68EDD772-35A2-4CAE-8401-5FD4265F83C4}" dt="2023-06-26T00:47:05.089" v="4641" actId="1076"/>
          <ac:spMkLst>
            <pc:docMk/>
            <pc:sldMk cId="552162739" sldId="356"/>
            <ac:spMk id="26" creationId="{043E56BB-4B70-163F-4027-AF8C4C93557C}"/>
          </ac:spMkLst>
        </pc:spChg>
        <pc:spChg chg="add mod">
          <ac:chgData name="TAN Mei Yi [Harrisdale Senior High School]" userId="f9f029c9-d743-4d60-9f2c-e74bdec1ab07" providerId="ADAL" clId="{68EDD772-35A2-4CAE-8401-5FD4265F83C4}" dt="2023-06-26T00:47:22.585" v="4684" actId="1076"/>
          <ac:spMkLst>
            <pc:docMk/>
            <pc:sldMk cId="552162739" sldId="356"/>
            <ac:spMk id="27" creationId="{B7579310-76C6-B97C-59A6-8A14C14E96A1}"/>
          </ac:spMkLst>
        </pc:spChg>
        <pc:picChg chg="add del mod">
          <ac:chgData name="TAN Mei Yi [Harrisdale Senior High School]" userId="f9f029c9-d743-4d60-9f2c-e74bdec1ab07" providerId="ADAL" clId="{68EDD772-35A2-4CAE-8401-5FD4265F83C4}" dt="2023-06-25T01:04:31.126" v="2109" actId="478"/>
          <ac:picMkLst>
            <pc:docMk/>
            <pc:sldMk cId="552162739" sldId="356"/>
            <ac:picMk id="4" creationId="{DBD33BD7-C44E-031C-3F9E-06E1C964E0FD}"/>
          </ac:picMkLst>
        </pc:picChg>
        <pc:picChg chg="del">
          <ac:chgData name="TAN Mei Yi [Harrisdale Senior High School]" userId="f9f029c9-d743-4d60-9f2c-e74bdec1ab07" providerId="ADAL" clId="{68EDD772-35A2-4CAE-8401-5FD4265F83C4}" dt="2023-06-24T23:46:23.065" v="1080" actId="478"/>
          <ac:picMkLst>
            <pc:docMk/>
            <pc:sldMk cId="552162739" sldId="356"/>
            <ac:picMk id="5" creationId="{2693C92E-6CE5-AD13-6D4C-FA0C820C5BCF}"/>
          </ac:picMkLst>
        </pc:picChg>
      </pc:sldChg>
      <pc:sldChg chg="addSp delSp modSp add mod ord modAnim">
        <pc:chgData name="TAN Mei Yi [Harrisdale Senior High School]" userId="f9f029c9-d743-4d60-9f2c-e74bdec1ab07" providerId="ADAL" clId="{68EDD772-35A2-4CAE-8401-5FD4265F83C4}" dt="2023-06-26T00:48:19.029" v="4736"/>
        <pc:sldMkLst>
          <pc:docMk/>
          <pc:sldMk cId="2979594825" sldId="357"/>
        </pc:sldMkLst>
        <pc:spChg chg="mod">
          <ac:chgData name="TAN Mei Yi [Harrisdale Senior High School]" userId="f9f029c9-d743-4d60-9f2c-e74bdec1ab07" providerId="ADAL" clId="{68EDD772-35A2-4CAE-8401-5FD4265F83C4}" dt="2023-06-24T23:47:55.926" v="1086" actId="20577"/>
          <ac:spMkLst>
            <pc:docMk/>
            <pc:sldMk cId="2979594825" sldId="357"/>
            <ac:spMk id="4" creationId="{FBDC67FD-C5E7-46F4-9A43-894A6A1D2F1C}"/>
          </ac:spMkLst>
        </pc:spChg>
        <pc:spChg chg="mod">
          <ac:chgData name="TAN Mei Yi [Harrisdale Senior High School]" userId="f9f029c9-d743-4d60-9f2c-e74bdec1ab07" providerId="ADAL" clId="{68EDD772-35A2-4CAE-8401-5FD4265F83C4}" dt="2023-06-26T00:48:02.251" v="4732" actId="20577"/>
          <ac:spMkLst>
            <pc:docMk/>
            <pc:sldMk cId="2979594825" sldId="357"/>
            <ac:spMk id="5" creationId="{68DADA61-F34F-4C17-99B1-B16A497F5EFA}"/>
          </ac:spMkLst>
        </pc:spChg>
        <pc:picChg chg="add del mod">
          <ac:chgData name="TAN Mei Yi [Harrisdale Senior High School]" userId="f9f029c9-d743-4d60-9f2c-e74bdec1ab07" providerId="ADAL" clId="{68EDD772-35A2-4CAE-8401-5FD4265F83C4}" dt="2023-06-24T23:51:59.268" v="1223" actId="478"/>
          <ac:picMkLst>
            <pc:docMk/>
            <pc:sldMk cId="2979594825" sldId="357"/>
            <ac:picMk id="3" creationId="{7DA2F383-C6D8-F505-F2CA-C1B4C1A75AF2}"/>
          </ac:picMkLst>
        </pc:picChg>
      </pc:sldChg>
      <pc:sldChg chg="addSp delSp modSp add mod ord modAnim">
        <pc:chgData name="TAN Mei Yi [Harrisdale Senior High School]" userId="f9f029c9-d743-4d60-9f2c-e74bdec1ab07" providerId="ADAL" clId="{68EDD772-35A2-4CAE-8401-5FD4265F83C4}" dt="2023-06-26T01:07:31.355" v="5097" actId="20577"/>
        <pc:sldMkLst>
          <pc:docMk/>
          <pc:sldMk cId="3948512978" sldId="358"/>
        </pc:sldMkLst>
        <pc:spChg chg="add del mod">
          <ac:chgData name="TAN Mei Yi [Harrisdale Senior High School]" userId="f9f029c9-d743-4d60-9f2c-e74bdec1ab07" providerId="ADAL" clId="{68EDD772-35A2-4CAE-8401-5FD4265F83C4}" dt="2023-06-25T01:51:55.321" v="2204" actId="20577"/>
          <ac:spMkLst>
            <pc:docMk/>
            <pc:sldMk cId="3948512978" sldId="358"/>
            <ac:spMk id="6" creationId="{15E6C7E4-A5BD-67D6-FF2A-4EB548671E39}"/>
          </ac:spMkLst>
        </pc:spChg>
        <pc:spChg chg="del">
          <ac:chgData name="TAN Mei Yi [Harrisdale Senior High School]" userId="f9f029c9-d743-4d60-9f2c-e74bdec1ab07" providerId="ADAL" clId="{68EDD772-35A2-4CAE-8401-5FD4265F83C4}" dt="2023-06-25T01:51:11.509" v="2114" actId="478"/>
          <ac:spMkLst>
            <pc:docMk/>
            <pc:sldMk cId="3948512978" sldId="358"/>
            <ac:spMk id="7" creationId="{00000000-0000-0000-0000-000000000000}"/>
          </ac:spMkLst>
        </pc:spChg>
        <pc:spChg chg="add del mod">
          <ac:chgData name="TAN Mei Yi [Harrisdale Senior High School]" userId="f9f029c9-d743-4d60-9f2c-e74bdec1ab07" providerId="ADAL" clId="{68EDD772-35A2-4CAE-8401-5FD4265F83C4}" dt="2023-06-25T01:51:15.093" v="2115" actId="478"/>
          <ac:spMkLst>
            <pc:docMk/>
            <pc:sldMk cId="3948512978" sldId="358"/>
            <ac:spMk id="9" creationId="{9D0D71DA-8B9F-D851-225E-CBEF4F351DC9}"/>
          </ac:spMkLst>
        </pc:spChg>
        <pc:spChg chg="add mod">
          <ac:chgData name="TAN Mei Yi [Harrisdale Senior High School]" userId="f9f029c9-d743-4d60-9f2c-e74bdec1ab07" providerId="ADAL" clId="{68EDD772-35A2-4CAE-8401-5FD4265F83C4}" dt="2023-06-26T00:50:42.718" v="4792" actId="1076"/>
          <ac:spMkLst>
            <pc:docMk/>
            <pc:sldMk cId="3948512978" sldId="358"/>
            <ac:spMk id="10" creationId="{F46D8AA6-6B0C-330B-374E-B65875442946}"/>
          </ac:spMkLst>
        </pc:spChg>
        <pc:spChg chg="add mod">
          <ac:chgData name="TAN Mei Yi [Harrisdale Senior High School]" userId="f9f029c9-d743-4d60-9f2c-e74bdec1ab07" providerId="ADAL" clId="{68EDD772-35A2-4CAE-8401-5FD4265F83C4}" dt="2023-06-26T00:59:43.461" v="4799" actId="1076"/>
          <ac:spMkLst>
            <pc:docMk/>
            <pc:sldMk cId="3948512978" sldId="358"/>
            <ac:spMk id="11" creationId="{65DE4A9F-9B5C-9A58-5E34-EC593418F01D}"/>
          </ac:spMkLst>
        </pc:spChg>
        <pc:spChg chg="add mod">
          <ac:chgData name="TAN Mei Yi [Harrisdale Senior High School]" userId="f9f029c9-d743-4d60-9f2c-e74bdec1ab07" providerId="ADAL" clId="{68EDD772-35A2-4CAE-8401-5FD4265F83C4}" dt="2023-06-26T01:06:29.170" v="5005" actId="1076"/>
          <ac:spMkLst>
            <pc:docMk/>
            <pc:sldMk cId="3948512978" sldId="358"/>
            <ac:spMk id="12" creationId="{8F94E3C5-815E-3FE3-F2C3-A91D4C01951C}"/>
          </ac:spMkLst>
        </pc:spChg>
        <pc:spChg chg="add mod">
          <ac:chgData name="TAN Mei Yi [Harrisdale Senior High School]" userId="f9f029c9-d743-4d60-9f2c-e74bdec1ab07" providerId="ADAL" clId="{68EDD772-35A2-4CAE-8401-5FD4265F83C4}" dt="2023-06-26T01:01:55.983" v="4852" actId="1076"/>
          <ac:spMkLst>
            <pc:docMk/>
            <pc:sldMk cId="3948512978" sldId="358"/>
            <ac:spMk id="13" creationId="{E06AE3CA-78C0-58BF-1730-19FEBD377B37}"/>
          </ac:spMkLst>
        </pc:spChg>
        <pc:spChg chg="add mod">
          <ac:chgData name="TAN Mei Yi [Harrisdale Senior High School]" userId="f9f029c9-d743-4d60-9f2c-e74bdec1ab07" providerId="ADAL" clId="{68EDD772-35A2-4CAE-8401-5FD4265F83C4}" dt="2023-06-26T01:03:12.062" v="4895" actId="20577"/>
          <ac:spMkLst>
            <pc:docMk/>
            <pc:sldMk cId="3948512978" sldId="358"/>
            <ac:spMk id="14" creationId="{3F831EB3-3C6A-7A66-296E-0C8F813CA497}"/>
          </ac:spMkLst>
        </pc:spChg>
        <pc:spChg chg="add del mod">
          <ac:chgData name="TAN Mei Yi [Harrisdale Senior High School]" userId="f9f029c9-d743-4d60-9f2c-e74bdec1ab07" providerId="ADAL" clId="{68EDD772-35A2-4CAE-8401-5FD4265F83C4}" dt="2023-06-26T01:02:55.251" v="4890"/>
          <ac:spMkLst>
            <pc:docMk/>
            <pc:sldMk cId="3948512978" sldId="358"/>
            <ac:spMk id="15" creationId="{4BE25C6C-0CC0-C240-98FF-C9F059CB6B52}"/>
          </ac:spMkLst>
        </pc:spChg>
        <pc:spChg chg="add mod">
          <ac:chgData name="TAN Mei Yi [Harrisdale Senior High School]" userId="f9f029c9-d743-4d60-9f2c-e74bdec1ab07" providerId="ADAL" clId="{68EDD772-35A2-4CAE-8401-5FD4265F83C4}" dt="2023-06-26T01:03:54.363" v="4933" actId="6549"/>
          <ac:spMkLst>
            <pc:docMk/>
            <pc:sldMk cId="3948512978" sldId="358"/>
            <ac:spMk id="16" creationId="{E6A719FB-7E6C-6C2C-F16A-B1FB0D3BF808}"/>
          </ac:spMkLst>
        </pc:spChg>
        <pc:spChg chg="mod">
          <ac:chgData name="TAN Mei Yi [Harrisdale Senior High School]" userId="f9f029c9-d743-4d60-9f2c-e74bdec1ab07" providerId="ADAL" clId="{68EDD772-35A2-4CAE-8401-5FD4265F83C4}" dt="2023-06-26T00:48:57.300" v="4761" actId="1076"/>
          <ac:spMkLst>
            <pc:docMk/>
            <pc:sldMk cId="3948512978" sldId="358"/>
            <ac:spMk id="17" creationId="{EC0CE4B7-66BD-F094-6B5F-74831C4C4528}"/>
          </ac:spMkLst>
        </pc:spChg>
        <pc:spChg chg="mod">
          <ac:chgData name="TAN Mei Yi [Harrisdale Senior High School]" userId="f9f029c9-d743-4d60-9f2c-e74bdec1ab07" providerId="ADAL" clId="{68EDD772-35A2-4CAE-8401-5FD4265F83C4}" dt="2023-06-26T00:49:16.676" v="4771" actId="1076"/>
          <ac:spMkLst>
            <pc:docMk/>
            <pc:sldMk cId="3948512978" sldId="358"/>
            <ac:spMk id="18" creationId="{F767A6EA-FDF1-17DA-600B-7B4C9713B3EF}"/>
          </ac:spMkLst>
        </pc:spChg>
        <pc:spChg chg="add mod">
          <ac:chgData name="TAN Mei Yi [Harrisdale Senior High School]" userId="f9f029c9-d743-4d60-9f2c-e74bdec1ab07" providerId="ADAL" clId="{68EDD772-35A2-4CAE-8401-5FD4265F83C4}" dt="2023-06-26T01:04:42.568" v="4980" actId="1076"/>
          <ac:spMkLst>
            <pc:docMk/>
            <pc:sldMk cId="3948512978" sldId="358"/>
            <ac:spMk id="19" creationId="{BFB1B695-3FBF-3ED6-685E-49FD38D930C8}"/>
          </ac:spMkLst>
        </pc:spChg>
        <pc:spChg chg="add mod">
          <ac:chgData name="TAN Mei Yi [Harrisdale Senior High School]" userId="f9f029c9-d743-4d60-9f2c-e74bdec1ab07" providerId="ADAL" clId="{68EDD772-35A2-4CAE-8401-5FD4265F83C4}" dt="2023-06-26T01:06:17.794" v="5002" actId="20577"/>
          <ac:spMkLst>
            <pc:docMk/>
            <pc:sldMk cId="3948512978" sldId="358"/>
            <ac:spMk id="20" creationId="{849840E7-943E-A479-F81F-B6A6D3645249}"/>
          </ac:spMkLst>
        </pc:spChg>
        <pc:spChg chg="add del mod">
          <ac:chgData name="TAN Mei Yi [Harrisdale Senior High School]" userId="f9f029c9-d743-4d60-9f2c-e74bdec1ab07" providerId="ADAL" clId="{68EDD772-35A2-4CAE-8401-5FD4265F83C4}" dt="2023-06-26T01:06:29.539" v="5006"/>
          <ac:spMkLst>
            <pc:docMk/>
            <pc:sldMk cId="3948512978" sldId="358"/>
            <ac:spMk id="21" creationId="{6051CBAD-04A8-9981-696E-BDE0FEC0477A}"/>
          </ac:spMkLst>
        </pc:spChg>
        <pc:spChg chg="add mod">
          <ac:chgData name="TAN Mei Yi [Harrisdale Senior High School]" userId="f9f029c9-d743-4d60-9f2c-e74bdec1ab07" providerId="ADAL" clId="{68EDD772-35A2-4CAE-8401-5FD4265F83C4}" dt="2023-06-26T01:06:51.180" v="5037" actId="1076"/>
          <ac:spMkLst>
            <pc:docMk/>
            <pc:sldMk cId="3948512978" sldId="358"/>
            <ac:spMk id="22" creationId="{96519921-92FE-354E-B06A-8B98F1955229}"/>
          </ac:spMkLst>
        </pc:spChg>
        <pc:spChg chg="add mod">
          <ac:chgData name="TAN Mei Yi [Harrisdale Senior High School]" userId="f9f029c9-d743-4d60-9f2c-e74bdec1ab07" providerId="ADAL" clId="{68EDD772-35A2-4CAE-8401-5FD4265F83C4}" dt="2023-06-26T01:07:05.659" v="5053" actId="1076"/>
          <ac:spMkLst>
            <pc:docMk/>
            <pc:sldMk cId="3948512978" sldId="358"/>
            <ac:spMk id="23" creationId="{CFA23717-AC86-6582-C848-968A05289117}"/>
          </ac:spMkLst>
        </pc:spChg>
        <pc:spChg chg="add mod">
          <ac:chgData name="TAN Mei Yi [Harrisdale Senior High School]" userId="f9f029c9-d743-4d60-9f2c-e74bdec1ab07" providerId="ADAL" clId="{68EDD772-35A2-4CAE-8401-5FD4265F83C4}" dt="2023-06-26T01:07:19.037" v="5081" actId="20577"/>
          <ac:spMkLst>
            <pc:docMk/>
            <pc:sldMk cId="3948512978" sldId="358"/>
            <ac:spMk id="24" creationId="{F004A152-F7A6-DBDF-6F8F-300EECBF2CA3}"/>
          </ac:spMkLst>
        </pc:spChg>
        <pc:spChg chg="add mod">
          <ac:chgData name="TAN Mei Yi [Harrisdale Senior High School]" userId="f9f029c9-d743-4d60-9f2c-e74bdec1ab07" providerId="ADAL" clId="{68EDD772-35A2-4CAE-8401-5FD4265F83C4}" dt="2023-06-26T01:07:31.355" v="5097" actId="20577"/>
          <ac:spMkLst>
            <pc:docMk/>
            <pc:sldMk cId="3948512978" sldId="358"/>
            <ac:spMk id="25" creationId="{C273472F-430B-702D-BCEE-D225FA22FE30}"/>
          </ac:spMkLst>
        </pc:spChg>
        <pc:picChg chg="del">
          <ac:chgData name="TAN Mei Yi [Harrisdale Senior High School]" userId="f9f029c9-d743-4d60-9f2c-e74bdec1ab07" providerId="ADAL" clId="{68EDD772-35A2-4CAE-8401-5FD4265F83C4}" dt="2023-06-24T23:53:05.330" v="1258" actId="478"/>
          <ac:picMkLst>
            <pc:docMk/>
            <pc:sldMk cId="3948512978" sldId="358"/>
            <ac:picMk id="4" creationId="{DBD33BD7-C44E-031C-3F9E-06E1C964E0FD}"/>
          </ac:picMkLst>
        </pc:picChg>
        <pc:picChg chg="add del">
          <ac:chgData name="TAN Mei Yi [Harrisdale Senior High School]" userId="f9f029c9-d743-4d60-9f2c-e74bdec1ab07" providerId="ADAL" clId="{68EDD772-35A2-4CAE-8401-5FD4265F83C4}" dt="2023-06-25T01:51:57.025" v="2205" actId="478"/>
          <ac:picMkLst>
            <pc:docMk/>
            <pc:sldMk cId="3948512978" sldId="358"/>
            <ac:picMk id="5" creationId="{D10C3851-B8CF-E1B5-C93F-DADC0B6DEFB3}"/>
          </ac:picMkLst>
        </pc:picChg>
      </pc:sldChg>
      <pc:sldChg chg="addSp delSp modSp add mod modAnim">
        <pc:chgData name="TAN Mei Yi [Harrisdale Senior High School]" userId="f9f029c9-d743-4d60-9f2c-e74bdec1ab07" providerId="ADAL" clId="{68EDD772-35A2-4CAE-8401-5FD4265F83C4}" dt="2023-06-26T01:10:02.256" v="5237" actId="1076"/>
        <pc:sldMkLst>
          <pc:docMk/>
          <pc:sldMk cId="3302126290" sldId="359"/>
        </pc:sldMkLst>
        <pc:spChg chg="mod">
          <ac:chgData name="TAN Mei Yi [Harrisdale Senior High School]" userId="f9f029c9-d743-4d60-9f2c-e74bdec1ab07" providerId="ADAL" clId="{68EDD772-35A2-4CAE-8401-5FD4265F83C4}" dt="2023-06-25T01:52:33.455" v="2232" actId="20577"/>
          <ac:spMkLst>
            <pc:docMk/>
            <pc:sldMk cId="3302126290" sldId="359"/>
            <ac:spMk id="3" creationId="{51FC27DD-D18C-C502-C832-4FDF7AFBE3C9}"/>
          </ac:spMkLst>
        </pc:spChg>
        <pc:spChg chg="mod">
          <ac:chgData name="TAN Mei Yi [Harrisdale Senior High School]" userId="f9f029c9-d743-4d60-9f2c-e74bdec1ab07" providerId="ADAL" clId="{68EDD772-35A2-4CAE-8401-5FD4265F83C4}" dt="2023-06-25T23:36:16.968" v="2616" actId="6549"/>
          <ac:spMkLst>
            <pc:docMk/>
            <pc:sldMk cId="3302126290" sldId="359"/>
            <ac:spMk id="7" creationId="{00000000-0000-0000-0000-000000000000}"/>
          </ac:spMkLst>
        </pc:spChg>
        <pc:spChg chg="add mod">
          <ac:chgData name="TAN Mei Yi [Harrisdale Senior High School]" userId="f9f029c9-d743-4d60-9f2c-e74bdec1ab07" providerId="ADAL" clId="{68EDD772-35A2-4CAE-8401-5FD4265F83C4}" dt="2023-06-25T23:35:34.119" v="2606" actId="1076"/>
          <ac:spMkLst>
            <pc:docMk/>
            <pc:sldMk cId="3302126290" sldId="359"/>
            <ac:spMk id="13" creationId="{5A6361AB-93A5-499E-8669-E00239992BFF}"/>
          </ac:spMkLst>
        </pc:spChg>
        <pc:spChg chg="add mod">
          <ac:chgData name="TAN Mei Yi [Harrisdale Senior High School]" userId="f9f029c9-d743-4d60-9f2c-e74bdec1ab07" providerId="ADAL" clId="{68EDD772-35A2-4CAE-8401-5FD4265F83C4}" dt="2023-06-25T23:37:06.833" v="2850" actId="20577"/>
          <ac:spMkLst>
            <pc:docMk/>
            <pc:sldMk cId="3302126290" sldId="359"/>
            <ac:spMk id="14" creationId="{015E2A5D-E3A7-7C8A-19C0-C23FCB18C7C3}"/>
          </ac:spMkLst>
        </pc:spChg>
        <pc:spChg chg="add mod">
          <ac:chgData name="TAN Mei Yi [Harrisdale Senior High School]" userId="f9f029c9-d743-4d60-9f2c-e74bdec1ab07" providerId="ADAL" clId="{68EDD772-35A2-4CAE-8401-5FD4265F83C4}" dt="2023-06-26T01:09:15.983" v="5177" actId="1076"/>
          <ac:spMkLst>
            <pc:docMk/>
            <pc:sldMk cId="3302126290" sldId="359"/>
            <ac:spMk id="15" creationId="{FE04B5FD-6C0E-7539-746F-435FFD2BA5E2}"/>
          </ac:spMkLst>
        </pc:spChg>
        <pc:spChg chg="add mod">
          <ac:chgData name="TAN Mei Yi [Harrisdale Senior High School]" userId="f9f029c9-d743-4d60-9f2c-e74bdec1ab07" providerId="ADAL" clId="{68EDD772-35A2-4CAE-8401-5FD4265F83C4}" dt="2023-06-26T01:10:02.256" v="5237" actId="1076"/>
          <ac:spMkLst>
            <pc:docMk/>
            <pc:sldMk cId="3302126290" sldId="359"/>
            <ac:spMk id="16" creationId="{FD531DC8-D479-6C3B-0C62-C78E3A3A4E83}"/>
          </ac:spMkLst>
        </pc:spChg>
        <pc:spChg chg="mod">
          <ac:chgData name="TAN Mei Yi [Harrisdale Senior High School]" userId="f9f029c9-d743-4d60-9f2c-e74bdec1ab07" providerId="ADAL" clId="{68EDD772-35A2-4CAE-8401-5FD4265F83C4}" dt="2023-06-26T01:08:56.392" v="5143" actId="1076"/>
          <ac:spMkLst>
            <pc:docMk/>
            <pc:sldMk cId="3302126290" sldId="359"/>
            <ac:spMk id="17" creationId="{EC0CE4B7-66BD-F094-6B5F-74831C4C4528}"/>
          </ac:spMkLst>
        </pc:spChg>
        <pc:spChg chg="mod">
          <ac:chgData name="TAN Mei Yi [Harrisdale Senior High School]" userId="f9f029c9-d743-4d60-9f2c-e74bdec1ab07" providerId="ADAL" clId="{68EDD772-35A2-4CAE-8401-5FD4265F83C4}" dt="2023-06-26T01:08:59.646" v="5144" actId="1076"/>
          <ac:spMkLst>
            <pc:docMk/>
            <pc:sldMk cId="3302126290" sldId="359"/>
            <ac:spMk id="18" creationId="{F767A6EA-FDF1-17DA-600B-7B4C9713B3EF}"/>
          </ac:spMkLst>
        </pc:spChg>
        <pc:picChg chg="add del">
          <ac:chgData name="TAN Mei Yi [Harrisdale Senior High School]" userId="f9f029c9-d743-4d60-9f2c-e74bdec1ab07" providerId="ADAL" clId="{68EDD772-35A2-4CAE-8401-5FD4265F83C4}" dt="2023-06-24T23:53:33.075" v="1263" actId="22"/>
          <ac:picMkLst>
            <pc:docMk/>
            <pc:sldMk cId="3302126290" sldId="359"/>
            <ac:picMk id="4" creationId="{D990D0CB-ED3A-E98B-2706-9B44C2384F77}"/>
          </ac:picMkLst>
        </pc:picChg>
        <pc:picChg chg="del">
          <ac:chgData name="TAN Mei Yi [Harrisdale Senior High School]" userId="f9f029c9-d743-4d60-9f2c-e74bdec1ab07" providerId="ADAL" clId="{68EDD772-35A2-4CAE-8401-5FD4265F83C4}" dt="2023-06-24T23:53:31.751" v="1261" actId="478"/>
          <ac:picMkLst>
            <pc:docMk/>
            <pc:sldMk cId="3302126290" sldId="359"/>
            <ac:picMk id="5" creationId="{D10C3851-B8CF-E1B5-C93F-DADC0B6DEFB3}"/>
          </ac:picMkLst>
        </pc:picChg>
        <pc:picChg chg="add del mod">
          <ac:chgData name="TAN Mei Yi [Harrisdale Senior High School]" userId="f9f029c9-d743-4d60-9f2c-e74bdec1ab07" providerId="ADAL" clId="{68EDD772-35A2-4CAE-8401-5FD4265F83C4}" dt="2023-06-25T23:37:09.067" v="2851" actId="478"/>
          <ac:picMkLst>
            <pc:docMk/>
            <pc:sldMk cId="3302126290" sldId="359"/>
            <ac:picMk id="8" creationId="{BE522618-1018-C1DD-6481-8B18A7AF5438}"/>
          </ac:picMkLst>
        </pc:picChg>
        <pc:picChg chg="add del mod">
          <ac:chgData name="TAN Mei Yi [Harrisdale Senior High School]" userId="f9f029c9-d743-4d60-9f2c-e74bdec1ab07" providerId="ADAL" clId="{68EDD772-35A2-4CAE-8401-5FD4265F83C4}" dt="2023-06-25T01:59:18.528" v="2586" actId="478"/>
          <ac:picMkLst>
            <pc:docMk/>
            <pc:sldMk cId="3302126290" sldId="359"/>
            <ac:picMk id="10" creationId="{978F0EFF-91C2-4B6C-D759-88E8265E2214}"/>
          </ac:picMkLst>
        </pc:picChg>
        <pc:picChg chg="add del mod">
          <ac:chgData name="TAN Mei Yi [Harrisdale Senior High School]" userId="f9f029c9-d743-4d60-9f2c-e74bdec1ab07" providerId="ADAL" clId="{68EDD772-35A2-4CAE-8401-5FD4265F83C4}" dt="2023-06-25T01:59:15.995" v="2584" actId="478"/>
          <ac:picMkLst>
            <pc:docMk/>
            <pc:sldMk cId="3302126290" sldId="359"/>
            <ac:picMk id="12" creationId="{F05D1A77-5084-6A6D-789C-ED4B9DE6136A}"/>
          </ac:picMkLst>
        </pc:picChg>
      </pc:sldChg>
      <pc:sldChg chg="addSp delSp modSp add mod delAnim modAnim">
        <pc:chgData name="TAN Mei Yi [Harrisdale Senior High School]" userId="f9f029c9-d743-4d60-9f2c-e74bdec1ab07" providerId="ADAL" clId="{68EDD772-35A2-4CAE-8401-5FD4265F83C4}" dt="2023-06-25T23:48:07.246" v="3291" actId="478"/>
        <pc:sldMkLst>
          <pc:docMk/>
          <pc:sldMk cId="1276559418" sldId="360"/>
        </pc:sldMkLst>
        <pc:spChg chg="mod">
          <ac:chgData name="TAN Mei Yi [Harrisdale Senior High School]" userId="f9f029c9-d743-4d60-9f2c-e74bdec1ab07" providerId="ADAL" clId="{68EDD772-35A2-4CAE-8401-5FD4265F83C4}" dt="2023-06-25T00:02:42.388" v="1296" actId="20577"/>
          <ac:spMkLst>
            <pc:docMk/>
            <pc:sldMk cId="1276559418" sldId="360"/>
            <ac:spMk id="3" creationId="{51FC27DD-D18C-C502-C832-4FDF7AFBE3C9}"/>
          </ac:spMkLst>
        </pc:spChg>
        <pc:spChg chg="mod">
          <ac:chgData name="TAN Mei Yi [Harrisdale Senior High School]" userId="f9f029c9-d743-4d60-9f2c-e74bdec1ab07" providerId="ADAL" clId="{68EDD772-35A2-4CAE-8401-5FD4265F83C4}" dt="2023-06-25T23:47:49.826" v="3289" actId="20577"/>
          <ac:spMkLst>
            <pc:docMk/>
            <pc:sldMk cId="1276559418" sldId="360"/>
            <ac:spMk id="7" creationId="{00000000-0000-0000-0000-000000000000}"/>
          </ac:spMkLst>
        </pc:spChg>
        <pc:spChg chg="add mod">
          <ac:chgData name="TAN Mei Yi [Harrisdale Senior High School]" userId="f9f029c9-d743-4d60-9f2c-e74bdec1ab07" providerId="ADAL" clId="{68EDD772-35A2-4CAE-8401-5FD4265F83C4}" dt="2023-06-25T23:46:50.754" v="3270" actId="164"/>
          <ac:spMkLst>
            <pc:docMk/>
            <pc:sldMk cId="1276559418" sldId="360"/>
            <ac:spMk id="9" creationId="{EC99F071-BF0F-84E0-2C9A-D64D546BA992}"/>
          </ac:spMkLst>
        </pc:spChg>
        <pc:spChg chg="add mod">
          <ac:chgData name="TAN Mei Yi [Harrisdale Senior High School]" userId="f9f029c9-d743-4d60-9f2c-e74bdec1ab07" providerId="ADAL" clId="{68EDD772-35A2-4CAE-8401-5FD4265F83C4}" dt="2023-06-25T23:47:12.629" v="3277" actId="1035"/>
          <ac:spMkLst>
            <pc:docMk/>
            <pc:sldMk cId="1276559418" sldId="360"/>
            <ac:spMk id="10" creationId="{B28F3384-1184-9108-57BD-04F3A41324E4}"/>
          </ac:spMkLst>
        </pc:spChg>
        <pc:spChg chg="add mod">
          <ac:chgData name="TAN Mei Yi [Harrisdale Senior High School]" userId="f9f029c9-d743-4d60-9f2c-e74bdec1ab07" providerId="ADAL" clId="{68EDD772-35A2-4CAE-8401-5FD4265F83C4}" dt="2023-06-25T23:47:27.412" v="3282" actId="20577"/>
          <ac:spMkLst>
            <pc:docMk/>
            <pc:sldMk cId="1276559418" sldId="360"/>
            <ac:spMk id="12" creationId="{5528FAA4-452C-9338-0AB3-6BED4D48A45B}"/>
          </ac:spMkLst>
        </pc:spChg>
        <pc:spChg chg="mod">
          <ac:chgData name="TAN Mei Yi [Harrisdale Senior High School]" userId="f9f029c9-d743-4d60-9f2c-e74bdec1ab07" providerId="ADAL" clId="{68EDD772-35A2-4CAE-8401-5FD4265F83C4}" dt="2023-06-25T23:47:21.981" v="3279" actId="1076"/>
          <ac:spMkLst>
            <pc:docMk/>
            <pc:sldMk cId="1276559418" sldId="360"/>
            <ac:spMk id="17" creationId="{EC0CE4B7-66BD-F094-6B5F-74831C4C4528}"/>
          </ac:spMkLst>
        </pc:spChg>
        <pc:spChg chg="del mod">
          <ac:chgData name="TAN Mei Yi [Harrisdale Senior High School]" userId="f9f029c9-d743-4d60-9f2c-e74bdec1ab07" providerId="ADAL" clId="{68EDD772-35A2-4CAE-8401-5FD4265F83C4}" dt="2023-06-25T23:48:07.246" v="3291" actId="478"/>
          <ac:spMkLst>
            <pc:docMk/>
            <pc:sldMk cId="1276559418" sldId="360"/>
            <ac:spMk id="18" creationId="{F767A6EA-FDF1-17DA-600B-7B4C9713B3EF}"/>
          </ac:spMkLst>
        </pc:spChg>
        <pc:grpChg chg="add mod">
          <ac:chgData name="TAN Mei Yi [Harrisdale Senior High School]" userId="f9f029c9-d743-4d60-9f2c-e74bdec1ab07" providerId="ADAL" clId="{68EDD772-35A2-4CAE-8401-5FD4265F83C4}" dt="2023-06-25T23:47:17.442" v="3278" actId="167"/>
          <ac:grpSpMkLst>
            <pc:docMk/>
            <pc:sldMk cId="1276559418" sldId="360"/>
            <ac:grpSpMk id="11" creationId="{E7E0DFCE-1F0B-9598-F32C-757A54BCEDB2}"/>
          </ac:grpSpMkLst>
        </pc:grpChg>
        <pc:picChg chg="add del mod">
          <ac:chgData name="TAN Mei Yi [Harrisdale Senior High School]" userId="f9f029c9-d743-4d60-9f2c-e74bdec1ab07" providerId="ADAL" clId="{68EDD772-35A2-4CAE-8401-5FD4265F83C4}" dt="2023-06-25T23:40:42.828" v="3079" actId="478"/>
          <ac:picMkLst>
            <pc:docMk/>
            <pc:sldMk cId="1276559418" sldId="360"/>
            <ac:picMk id="4" creationId="{D364B16C-78C5-D841-7CEF-C3376F9D8FD1}"/>
          </ac:picMkLst>
        </pc:picChg>
        <pc:picChg chg="del">
          <ac:chgData name="TAN Mei Yi [Harrisdale Senior High School]" userId="f9f029c9-d743-4d60-9f2c-e74bdec1ab07" providerId="ADAL" clId="{68EDD772-35A2-4CAE-8401-5FD4265F83C4}" dt="2023-06-24T23:55:35.494" v="1271" actId="478"/>
          <ac:picMkLst>
            <pc:docMk/>
            <pc:sldMk cId="1276559418" sldId="360"/>
            <ac:picMk id="5" creationId="{D10C3851-B8CF-E1B5-C93F-DADC0B6DEFB3}"/>
          </ac:picMkLst>
        </pc:picChg>
        <pc:picChg chg="add del mod">
          <ac:chgData name="TAN Mei Yi [Harrisdale Senior High School]" userId="f9f029c9-d743-4d60-9f2c-e74bdec1ab07" providerId="ADAL" clId="{68EDD772-35A2-4CAE-8401-5FD4265F83C4}" dt="2023-06-25T23:47:55.029" v="3290" actId="478"/>
          <ac:picMkLst>
            <pc:docMk/>
            <pc:sldMk cId="1276559418" sldId="360"/>
            <ac:picMk id="8" creationId="{63112DE1-4F8E-48C5-9B9E-E7469832E6A5}"/>
          </ac:picMkLst>
        </pc:picChg>
        <pc:picChg chg="add del mod">
          <ac:chgData name="TAN Mei Yi [Harrisdale Senior High School]" userId="f9f029c9-d743-4d60-9f2c-e74bdec1ab07" providerId="ADAL" clId="{68EDD772-35A2-4CAE-8401-5FD4265F83C4}" dt="2023-06-25T23:40:44.628" v="3080" actId="478"/>
          <ac:picMkLst>
            <pc:docMk/>
            <pc:sldMk cId="1276559418" sldId="360"/>
            <ac:picMk id="1026" creationId="{656D5F06-C449-4F3E-8A06-AAC85F931CF9}"/>
          </ac:picMkLst>
        </pc:picChg>
        <pc:picChg chg="add mod">
          <ac:chgData name="TAN Mei Yi [Harrisdale Senior High School]" userId="f9f029c9-d743-4d60-9f2c-e74bdec1ab07" providerId="ADAL" clId="{68EDD772-35A2-4CAE-8401-5FD4265F83C4}" dt="2023-06-25T23:46:50.754" v="3270" actId="164"/>
          <ac:picMkLst>
            <pc:docMk/>
            <pc:sldMk cId="1276559418" sldId="360"/>
            <ac:picMk id="1028" creationId="{737673BF-1FC3-187C-A60C-D53466B905ED}"/>
          </ac:picMkLst>
        </pc:picChg>
      </pc:sldChg>
      <pc:sldChg chg="addSp delSp modSp add mod modAnim">
        <pc:chgData name="TAN Mei Yi [Harrisdale Senior High School]" userId="f9f029c9-d743-4d60-9f2c-e74bdec1ab07" providerId="ADAL" clId="{68EDD772-35A2-4CAE-8401-5FD4265F83C4}" dt="2023-06-26T01:15:26.746" v="5422" actId="1076"/>
        <pc:sldMkLst>
          <pc:docMk/>
          <pc:sldMk cId="971590549" sldId="361"/>
        </pc:sldMkLst>
        <pc:spChg chg="add mod">
          <ac:chgData name="TAN Mei Yi [Harrisdale Senior High School]" userId="f9f029c9-d743-4d60-9f2c-e74bdec1ab07" providerId="ADAL" clId="{68EDD772-35A2-4CAE-8401-5FD4265F83C4}" dt="2023-06-26T01:11:22.256" v="5291" actId="1076"/>
          <ac:spMkLst>
            <pc:docMk/>
            <pc:sldMk cId="971590549" sldId="361"/>
            <ac:spMk id="5" creationId="{00A1C1EA-E0BE-B55E-2E77-AB19E27DDE9D}"/>
          </ac:spMkLst>
        </pc:spChg>
        <pc:spChg chg="mod">
          <ac:chgData name="TAN Mei Yi [Harrisdale Senior High School]" userId="f9f029c9-d743-4d60-9f2c-e74bdec1ab07" providerId="ADAL" clId="{68EDD772-35A2-4CAE-8401-5FD4265F83C4}" dt="2023-06-25T23:51:19.501" v="3461" actId="20577"/>
          <ac:spMkLst>
            <pc:docMk/>
            <pc:sldMk cId="971590549" sldId="361"/>
            <ac:spMk id="6" creationId="{15E6C7E4-A5BD-67D6-FF2A-4EB548671E39}"/>
          </ac:spMkLst>
        </pc:spChg>
        <pc:spChg chg="add mod">
          <ac:chgData name="TAN Mei Yi [Harrisdale Senior High School]" userId="f9f029c9-d743-4d60-9f2c-e74bdec1ab07" providerId="ADAL" clId="{68EDD772-35A2-4CAE-8401-5FD4265F83C4}" dt="2023-06-26T01:11:38.798" v="5302" actId="1076"/>
          <ac:spMkLst>
            <pc:docMk/>
            <pc:sldMk cId="971590549" sldId="361"/>
            <ac:spMk id="7" creationId="{3391DEB3-6927-D64A-55DF-432FEBC6865F}"/>
          </ac:spMkLst>
        </pc:spChg>
        <pc:spChg chg="add mod">
          <ac:chgData name="TAN Mei Yi [Harrisdale Senior High School]" userId="f9f029c9-d743-4d60-9f2c-e74bdec1ab07" providerId="ADAL" clId="{68EDD772-35A2-4CAE-8401-5FD4265F83C4}" dt="2023-06-26T01:12:31.591" v="5333" actId="1076"/>
          <ac:spMkLst>
            <pc:docMk/>
            <pc:sldMk cId="971590549" sldId="361"/>
            <ac:spMk id="8" creationId="{BB415A99-561D-26F5-6BC3-25363F3D0BC2}"/>
          </ac:spMkLst>
        </pc:spChg>
        <pc:spChg chg="add mod">
          <ac:chgData name="TAN Mei Yi [Harrisdale Senior High School]" userId="f9f029c9-d743-4d60-9f2c-e74bdec1ab07" providerId="ADAL" clId="{68EDD772-35A2-4CAE-8401-5FD4265F83C4}" dt="2023-06-26T01:12:46.423" v="5340" actId="20577"/>
          <ac:spMkLst>
            <pc:docMk/>
            <pc:sldMk cId="971590549" sldId="361"/>
            <ac:spMk id="9" creationId="{52CE4DDB-6DDB-C721-C38D-8F5CB1020177}"/>
          </ac:spMkLst>
        </pc:spChg>
        <pc:spChg chg="add mod">
          <ac:chgData name="TAN Mei Yi [Harrisdale Senior High School]" userId="f9f029c9-d743-4d60-9f2c-e74bdec1ab07" providerId="ADAL" clId="{68EDD772-35A2-4CAE-8401-5FD4265F83C4}" dt="2023-06-26T01:13:00.151" v="5347" actId="20577"/>
          <ac:spMkLst>
            <pc:docMk/>
            <pc:sldMk cId="971590549" sldId="361"/>
            <ac:spMk id="10" creationId="{4E61FC9E-DEBB-2C37-A523-2CE5661D302E}"/>
          </ac:spMkLst>
        </pc:spChg>
        <pc:spChg chg="add mod">
          <ac:chgData name="TAN Mei Yi [Harrisdale Senior High School]" userId="f9f029c9-d743-4d60-9f2c-e74bdec1ab07" providerId="ADAL" clId="{68EDD772-35A2-4CAE-8401-5FD4265F83C4}" dt="2023-06-26T01:13:08.774" v="5355" actId="20577"/>
          <ac:spMkLst>
            <pc:docMk/>
            <pc:sldMk cId="971590549" sldId="361"/>
            <ac:spMk id="11" creationId="{A7F7ACDB-D4F3-A54A-3D38-6A3A762EF487}"/>
          </ac:spMkLst>
        </pc:spChg>
        <pc:spChg chg="add mod">
          <ac:chgData name="TAN Mei Yi [Harrisdale Senior High School]" userId="f9f029c9-d743-4d60-9f2c-e74bdec1ab07" providerId="ADAL" clId="{68EDD772-35A2-4CAE-8401-5FD4265F83C4}" dt="2023-06-26T01:13:23.372" v="5364" actId="1076"/>
          <ac:spMkLst>
            <pc:docMk/>
            <pc:sldMk cId="971590549" sldId="361"/>
            <ac:spMk id="12" creationId="{FB3A8900-2597-897E-7214-85991F20A1B6}"/>
          </ac:spMkLst>
        </pc:spChg>
        <pc:spChg chg="add mod">
          <ac:chgData name="TAN Mei Yi [Harrisdale Senior High School]" userId="f9f029c9-d743-4d60-9f2c-e74bdec1ab07" providerId="ADAL" clId="{68EDD772-35A2-4CAE-8401-5FD4265F83C4}" dt="2023-06-26T01:14:07.489" v="5380" actId="20577"/>
          <ac:spMkLst>
            <pc:docMk/>
            <pc:sldMk cId="971590549" sldId="361"/>
            <ac:spMk id="13" creationId="{67CE2F3D-0547-066B-6A1F-151978EDF389}"/>
          </ac:spMkLst>
        </pc:spChg>
        <pc:spChg chg="add mod">
          <ac:chgData name="TAN Mei Yi [Harrisdale Senior High School]" userId="f9f029c9-d743-4d60-9f2c-e74bdec1ab07" providerId="ADAL" clId="{68EDD772-35A2-4CAE-8401-5FD4265F83C4}" dt="2023-06-26T01:14:33.206" v="5404" actId="20577"/>
          <ac:spMkLst>
            <pc:docMk/>
            <pc:sldMk cId="971590549" sldId="361"/>
            <ac:spMk id="16" creationId="{BC0F57E0-8DCA-E314-0805-B34BFF9C26E8}"/>
          </ac:spMkLst>
        </pc:spChg>
        <pc:spChg chg="mod">
          <ac:chgData name="TAN Mei Yi [Harrisdale Senior High School]" userId="f9f029c9-d743-4d60-9f2c-e74bdec1ab07" providerId="ADAL" clId="{68EDD772-35A2-4CAE-8401-5FD4265F83C4}" dt="2023-06-26T01:10:57.203" v="5264" actId="1076"/>
          <ac:spMkLst>
            <pc:docMk/>
            <pc:sldMk cId="971590549" sldId="361"/>
            <ac:spMk id="17" creationId="{EC0CE4B7-66BD-F094-6B5F-74831C4C4528}"/>
          </ac:spMkLst>
        </pc:spChg>
        <pc:spChg chg="mod">
          <ac:chgData name="TAN Mei Yi [Harrisdale Senior High School]" userId="f9f029c9-d743-4d60-9f2c-e74bdec1ab07" providerId="ADAL" clId="{68EDD772-35A2-4CAE-8401-5FD4265F83C4}" dt="2023-06-26T01:10:57.203" v="5264" actId="1076"/>
          <ac:spMkLst>
            <pc:docMk/>
            <pc:sldMk cId="971590549" sldId="361"/>
            <ac:spMk id="18" creationId="{F767A6EA-FDF1-17DA-600B-7B4C9713B3EF}"/>
          </ac:spMkLst>
        </pc:spChg>
        <pc:spChg chg="add mod">
          <ac:chgData name="TAN Mei Yi [Harrisdale Senior High School]" userId="f9f029c9-d743-4d60-9f2c-e74bdec1ab07" providerId="ADAL" clId="{68EDD772-35A2-4CAE-8401-5FD4265F83C4}" dt="2023-06-26T01:15:26.746" v="5422" actId="1076"/>
          <ac:spMkLst>
            <pc:docMk/>
            <pc:sldMk cId="971590549" sldId="361"/>
            <ac:spMk id="19" creationId="{D45851F3-06E2-1EDE-12C0-065796E2AC7E}"/>
          </ac:spMkLst>
        </pc:spChg>
        <pc:picChg chg="add del mod">
          <ac:chgData name="TAN Mei Yi [Harrisdale Senior High School]" userId="f9f029c9-d743-4d60-9f2c-e74bdec1ab07" providerId="ADAL" clId="{68EDD772-35A2-4CAE-8401-5FD4265F83C4}" dt="2023-06-25T23:51:30.324" v="3462" actId="478"/>
          <ac:picMkLst>
            <pc:docMk/>
            <pc:sldMk cId="971590549" sldId="361"/>
            <ac:picMk id="4" creationId="{5BB44D0D-5F27-BF5C-4D48-9F61F6C7B730}"/>
          </ac:picMkLst>
        </pc:picChg>
        <pc:picChg chg="add mod">
          <ac:chgData name="TAN Mei Yi [Harrisdale Senior High School]" userId="f9f029c9-d743-4d60-9f2c-e74bdec1ab07" providerId="ADAL" clId="{68EDD772-35A2-4CAE-8401-5FD4265F83C4}" dt="2023-06-26T01:13:51.828" v="5369" actId="1076"/>
          <ac:picMkLst>
            <pc:docMk/>
            <pc:sldMk cId="971590549" sldId="361"/>
            <ac:picMk id="15" creationId="{6448AE96-A55E-C5DD-0921-96494E179EBC}"/>
          </ac:picMkLst>
        </pc:picChg>
      </pc:sldChg>
      <pc:sldChg chg="addSp delSp modSp add del mod">
        <pc:chgData name="TAN Mei Yi [Harrisdale Senior High School]" userId="f9f029c9-d743-4d60-9f2c-e74bdec1ab07" providerId="ADAL" clId="{68EDD772-35A2-4CAE-8401-5FD4265F83C4}" dt="2023-06-26T01:08:29.125" v="5098" actId="47"/>
        <pc:sldMkLst>
          <pc:docMk/>
          <pc:sldMk cId="1445736168" sldId="362"/>
        </pc:sldMkLst>
        <pc:spChg chg="mod">
          <ac:chgData name="TAN Mei Yi [Harrisdale Senior High School]" userId="f9f029c9-d743-4d60-9f2c-e74bdec1ab07" providerId="ADAL" clId="{68EDD772-35A2-4CAE-8401-5FD4265F83C4}" dt="2023-06-25T23:55:19.742" v="3707" actId="20577"/>
          <ac:spMkLst>
            <pc:docMk/>
            <pc:sldMk cId="1445736168" sldId="362"/>
            <ac:spMk id="6" creationId="{15E6C7E4-A5BD-67D6-FF2A-4EB548671E39}"/>
          </ac:spMkLst>
        </pc:spChg>
        <pc:picChg chg="del">
          <ac:chgData name="TAN Mei Yi [Harrisdale Senior High School]" userId="f9f029c9-d743-4d60-9f2c-e74bdec1ab07" providerId="ADAL" clId="{68EDD772-35A2-4CAE-8401-5FD4265F83C4}" dt="2023-06-25T23:49:16.691" v="3296" actId="478"/>
          <ac:picMkLst>
            <pc:docMk/>
            <pc:sldMk cId="1445736168" sldId="362"/>
            <ac:picMk id="4" creationId="{5BB44D0D-5F27-BF5C-4D48-9F61F6C7B730}"/>
          </ac:picMkLst>
        </pc:picChg>
        <pc:picChg chg="add del mod">
          <ac:chgData name="TAN Mei Yi [Harrisdale Senior High School]" userId="f9f029c9-d743-4d60-9f2c-e74bdec1ab07" providerId="ADAL" clId="{68EDD772-35A2-4CAE-8401-5FD4265F83C4}" dt="2023-06-25T23:55:21.160" v="3708" actId="478"/>
          <ac:picMkLst>
            <pc:docMk/>
            <pc:sldMk cId="1445736168" sldId="362"/>
            <ac:picMk id="5" creationId="{80254908-D8B3-8131-226A-7AEB4EB82667}"/>
          </ac:picMkLst>
        </pc:picChg>
      </pc:sldChg>
    </pc:docChg>
  </pc:docChgLst>
  <pc:docChgLst>
    <pc:chgData name="TAN Mei Yi [Harrisdale Senior High School]" userId="f9f029c9-d743-4d60-9f2c-e74bdec1ab07" providerId="ADAL" clId="{F0142A14-160A-9149-A5D1-E05B0C264B89}"/>
    <pc:docChg chg="modSld">
      <pc:chgData name="TAN Mei Yi [Harrisdale Senior High School]" userId="f9f029c9-d743-4d60-9f2c-e74bdec1ab07" providerId="ADAL" clId="{F0142A14-160A-9149-A5D1-E05B0C264B89}" dt="2023-03-24T13:00:41.095" v="1"/>
      <pc:docMkLst>
        <pc:docMk/>
      </pc:docMkLst>
      <pc:sldChg chg="addSp delSp">
        <pc:chgData name="TAN Mei Yi [Harrisdale Senior High School]" userId="f9f029c9-d743-4d60-9f2c-e74bdec1ab07" providerId="ADAL" clId="{F0142A14-160A-9149-A5D1-E05B0C264B89}" dt="2023-03-24T13:00:41.095" v="1"/>
        <pc:sldMkLst>
          <pc:docMk/>
          <pc:sldMk cId="3000480193" sldId="288"/>
        </pc:sldMkLst>
        <pc:inkChg chg="add del">
          <ac:chgData name="TAN Mei Yi [Harrisdale Senior High School]" userId="f9f029c9-d743-4d60-9f2c-e74bdec1ab07" providerId="ADAL" clId="{F0142A14-160A-9149-A5D1-E05B0C264B89}" dt="2023-03-24T13:00:41.095" v="1"/>
          <ac:inkMkLst>
            <pc:docMk/>
            <pc:sldMk cId="3000480193" sldId="288"/>
            <ac:inkMk id="2" creationId="{9ED75C05-87DF-DE2B-5041-5390F2B5363A}"/>
          </ac:inkMkLst>
        </pc:inkChg>
      </pc:sldChg>
    </pc:docChg>
  </pc:docChgLst>
  <pc:docChgLst>
    <pc:chgData name="TAN Mei Yi [Harrisdale Senior High School]" userId="f9f029c9-d743-4d60-9f2c-e74bdec1ab07" providerId="ADAL" clId="{41E2DC4D-F5A7-44C2-80AB-A6ABC97E6929}"/>
    <pc:docChg chg="undo custSel addSld delSld modSld sldOrd">
      <pc:chgData name="TAN Mei Yi [Harrisdale Senior High School]" userId="f9f029c9-d743-4d60-9f2c-e74bdec1ab07" providerId="ADAL" clId="{41E2DC4D-F5A7-44C2-80AB-A6ABC97E6929}" dt="2023-06-23T02:36:13.865" v="2298" actId="20577"/>
      <pc:docMkLst>
        <pc:docMk/>
      </pc:docMkLst>
      <pc:sldChg chg="modSp add mod">
        <pc:chgData name="TAN Mei Yi [Harrisdale Senior High School]" userId="f9f029c9-d743-4d60-9f2c-e74bdec1ab07" providerId="ADAL" clId="{41E2DC4D-F5A7-44C2-80AB-A6ABC97E6929}" dt="2023-06-22T07:26:06.264" v="114" actId="208"/>
        <pc:sldMkLst>
          <pc:docMk/>
          <pc:sldMk cId="103752923" sldId="257"/>
        </pc:sldMkLst>
        <pc:spChg chg="mod">
          <ac:chgData name="TAN Mei Yi [Harrisdale Senior High School]" userId="f9f029c9-d743-4d60-9f2c-e74bdec1ab07" providerId="ADAL" clId="{41E2DC4D-F5A7-44C2-80AB-A6ABC97E6929}" dt="2023-06-22T07:26:06.264" v="114" actId="208"/>
          <ac:spMkLst>
            <pc:docMk/>
            <pc:sldMk cId="103752923" sldId="257"/>
            <ac:spMk id="6" creationId="{C0D9F14A-7572-4A53-A7A9-161DEDA40E59}"/>
          </ac:spMkLst>
        </pc:spChg>
        <pc:spChg chg="mod">
          <ac:chgData name="TAN Mei Yi [Harrisdale Senior High School]" userId="f9f029c9-d743-4d60-9f2c-e74bdec1ab07" providerId="ADAL" clId="{41E2DC4D-F5A7-44C2-80AB-A6ABC97E6929}" dt="2023-06-22T07:26:06.264" v="114" actId="208"/>
          <ac:spMkLst>
            <pc:docMk/>
            <pc:sldMk cId="103752923" sldId="257"/>
            <ac:spMk id="7" creationId="{D3646DC6-1B70-4277-BA3A-E102B4578DA3}"/>
          </ac:spMkLst>
        </pc:spChg>
        <pc:spChg chg="mod">
          <ac:chgData name="TAN Mei Yi [Harrisdale Senior High School]" userId="f9f029c9-d743-4d60-9f2c-e74bdec1ab07" providerId="ADAL" clId="{41E2DC4D-F5A7-44C2-80AB-A6ABC97E6929}" dt="2023-06-22T07:26:06.264" v="114" actId="208"/>
          <ac:spMkLst>
            <pc:docMk/>
            <pc:sldMk cId="103752923" sldId="257"/>
            <ac:spMk id="8" creationId="{FA6518D4-309A-4650-9C4F-6D52F610BBF1}"/>
          </ac:spMkLst>
        </pc:spChg>
        <pc:spChg chg="mod">
          <ac:chgData name="TAN Mei Yi [Harrisdale Senior High School]" userId="f9f029c9-d743-4d60-9f2c-e74bdec1ab07" providerId="ADAL" clId="{41E2DC4D-F5A7-44C2-80AB-A6ABC97E6929}" dt="2023-06-22T07:26:06.264" v="114" actId="208"/>
          <ac:spMkLst>
            <pc:docMk/>
            <pc:sldMk cId="103752923" sldId="257"/>
            <ac:spMk id="9" creationId="{80D2D864-40A6-4E1A-A67E-2189858C22E0}"/>
          </ac:spMkLst>
        </pc:spChg>
        <pc:spChg chg="mod">
          <ac:chgData name="TAN Mei Yi [Harrisdale Senior High School]" userId="f9f029c9-d743-4d60-9f2c-e74bdec1ab07" providerId="ADAL" clId="{41E2DC4D-F5A7-44C2-80AB-A6ABC97E6929}" dt="2023-06-22T07:26:06.264" v="114" actId="208"/>
          <ac:spMkLst>
            <pc:docMk/>
            <pc:sldMk cId="103752923" sldId="257"/>
            <ac:spMk id="10" creationId="{2FCA8BD4-775F-46DF-9C85-91F757C4B76C}"/>
          </ac:spMkLst>
        </pc:spChg>
        <pc:spChg chg="mod">
          <ac:chgData name="TAN Mei Yi [Harrisdale Senior High School]" userId="f9f029c9-d743-4d60-9f2c-e74bdec1ab07" providerId="ADAL" clId="{41E2DC4D-F5A7-44C2-80AB-A6ABC97E6929}" dt="2023-06-22T07:26:06.264" v="114" actId="208"/>
          <ac:spMkLst>
            <pc:docMk/>
            <pc:sldMk cId="103752923" sldId="257"/>
            <ac:spMk id="11" creationId="{95BDEDB6-B914-46D4-B5EB-94CE0ABECE86}"/>
          </ac:spMkLst>
        </pc:spChg>
        <pc:spChg chg="mod">
          <ac:chgData name="TAN Mei Yi [Harrisdale Senior High School]" userId="f9f029c9-d743-4d60-9f2c-e74bdec1ab07" providerId="ADAL" clId="{41E2DC4D-F5A7-44C2-80AB-A6ABC97E6929}" dt="2023-06-22T07:26:06.264" v="114" actId="208"/>
          <ac:spMkLst>
            <pc:docMk/>
            <pc:sldMk cId="103752923" sldId="257"/>
            <ac:spMk id="13" creationId="{AEFE5FD9-C255-4BDE-86B0-88EA56ECCCA7}"/>
          </ac:spMkLst>
        </pc:spChg>
        <pc:spChg chg="mod">
          <ac:chgData name="TAN Mei Yi [Harrisdale Senior High School]" userId="f9f029c9-d743-4d60-9f2c-e74bdec1ab07" providerId="ADAL" clId="{41E2DC4D-F5A7-44C2-80AB-A6ABC97E6929}" dt="2023-06-22T07:26:06.264" v="114" actId="208"/>
          <ac:spMkLst>
            <pc:docMk/>
            <pc:sldMk cId="103752923" sldId="257"/>
            <ac:spMk id="15" creationId="{513B67F1-4872-47B4-8755-A029D2A9F3A9}"/>
          </ac:spMkLst>
        </pc:spChg>
        <pc:spChg chg="mod">
          <ac:chgData name="TAN Mei Yi [Harrisdale Senior High School]" userId="f9f029c9-d743-4d60-9f2c-e74bdec1ab07" providerId="ADAL" clId="{41E2DC4D-F5A7-44C2-80AB-A6ABC97E6929}" dt="2023-06-22T07:26:06.264" v="114" actId="208"/>
          <ac:spMkLst>
            <pc:docMk/>
            <pc:sldMk cId="103752923" sldId="257"/>
            <ac:spMk id="16" creationId="{9A8EE62A-EE71-4FC8-AF6B-C4247E8D4686}"/>
          </ac:spMkLst>
        </pc:spChg>
        <pc:spChg chg="mod">
          <ac:chgData name="TAN Mei Yi [Harrisdale Senior High School]" userId="f9f029c9-d743-4d60-9f2c-e74bdec1ab07" providerId="ADAL" clId="{41E2DC4D-F5A7-44C2-80AB-A6ABC97E6929}" dt="2023-06-22T07:26:06.264" v="114" actId="208"/>
          <ac:spMkLst>
            <pc:docMk/>
            <pc:sldMk cId="103752923" sldId="257"/>
            <ac:spMk id="17" creationId="{74F9E58A-C739-443B-91F6-92DAE7C13D12}"/>
          </ac:spMkLst>
        </pc:spChg>
        <pc:graphicFrameChg chg="modGraphic">
          <ac:chgData name="TAN Mei Yi [Harrisdale Senior High School]" userId="f9f029c9-d743-4d60-9f2c-e74bdec1ab07" providerId="ADAL" clId="{41E2DC4D-F5A7-44C2-80AB-A6ABC97E6929}" dt="2023-06-22T07:25:51.490" v="111" actId="12385"/>
          <ac:graphicFrameMkLst>
            <pc:docMk/>
            <pc:sldMk cId="103752923" sldId="257"/>
            <ac:graphicFrameMk id="5" creationId="{0518B55F-3826-4E64-8DDC-55E4E7E2D7E2}"/>
          </ac:graphicFrameMkLst>
        </pc:graphicFrameChg>
      </pc:sldChg>
      <pc:sldChg chg="addSp delSp modSp add mod modAnim">
        <pc:chgData name="TAN Mei Yi [Harrisdale Senior High School]" userId="f9f029c9-d743-4d60-9f2c-e74bdec1ab07" providerId="ADAL" clId="{41E2DC4D-F5A7-44C2-80AB-A6ABC97E6929}" dt="2023-06-22T08:26:47.393" v="950" actId="207"/>
        <pc:sldMkLst>
          <pc:docMk/>
          <pc:sldMk cId="2383967886" sldId="258"/>
        </pc:sldMkLst>
        <pc:spChg chg="mod ord">
          <ac:chgData name="TAN Mei Yi [Harrisdale Senior High School]" userId="f9f029c9-d743-4d60-9f2c-e74bdec1ab07" providerId="ADAL" clId="{41E2DC4D-F5A7-44C2-80AB-A6ABC97E6929}" dt="2023-06-22T08:26:47.393" v="950" actId="207"/>
          <ac:spMkLst>
            <pc:docMk/>
            <pc:sldMk cId="2383967886" sldId="258"/>
            <ac:spMk id="3" creationId="{0A3F7536-9113-4C5A-870B-06C8B27386A9}"/>
          </ac:spMkLst>
        </pc:spChg>
        <pc:spChg chg="mod">
          <ac:chgData name="TAN Mei Yi [Harrisdale Senior High School]" userId="f9f029c9-d743-4d60-9f2c-e74bdec1ab07" providerId="ADAL" clId="{41E2DC4D-F5A7-44C2-80AB-A6ABC97E6929}" dt="2023-06-22T08:12:48.755" v="566" actId="207"/>
          <ac:spMkLst>
            <pc:docMk/>
            <pc:sldMk cId="2383967886" sldId="258"/>
            <ac:spMk id="4" creationId="{1D32C551-B652-46F7-B206-8AF89B1A3F2A}"/>
          </ac:spMkLst>
        </pc:spChg>
        <pc:spChg chg="del">
          <ac:chgData name="TAN Mei Yi [Harrisdale Senior High School]" userId="f9f029c9-d743-4d60-9f2c-e74bdec1ab07" providerId="ADAL" clId="{41E2DC4D-F5A7-44C2-80AB-A6ABC97E6929}" dt="2023-06-22T08:12:57.841" v="568" actId="478"/>
          <ac:spMkLst>
            <pc:docMk/>
            <pc:sldMk cId="2383967886" sldId="258"/>
            <ac:spMk id="5" creationId="{F20AD1F7-618B-445D-9939-56E88474E4F5}"/>
          </ac:spMkLst>
        </pc:spChg>
        <pc:picChg chg="add mod modCrop">
          <ac:chgData name="TAN Mei Yi [Harrisdale Senior High School]" userId="f9f029c9-d743-4d60-9f2c-e74bdec1ab07" providerId="ADAL" clId="{41E2DC4D-F5A7-44C2-80AB-A6ABC97E6929}" dt="2023-06-22T08:26:43.882" v="949" actId="1076"/>
          <ac:picMkLst>
            <pc:docMk/>
            <pc:sldMk cId="2383967886" sldId="258"/>
            <ac:picMk id="6" creationId="{22FC5B41-7F33-230C-4E0E-6BEA0F3AE474}"/>
          </ac:picMkLst>
        </pc:picChg>
        <pc:picChg chg="add del mod">
          <ac:chgData name="TAN Mei Yi [Harrisdale Senior High School]" userId="f9f029c9-d743-4d60-9f2c-e74bdec1ab07" providerId="ADAL" clId="{41E2DC4D-F5A7-44C2-80AB-A6ABC97E6929}" dt="2023-06-22T08:26:40.842" v="948" actId="478"/>
          <ac:picMkLst>
            <pc:docMk/>
            <pc:sldMk cId="2383967886" sldId="258"/>
            <ac:picMk id="8" creationId="{A2451417-7A06-A069-E8E2-71F126E53F52}"/>
          </ac:picMkLst>
        </pc:picChg>
        <pc:picChg chg="add del">
          <ac:chgData name="TAN Mei Yi [Harrisdale Senior High School]" userId="f9f029c9-d743-4d60-9f2c-e74bdec1ab07" providerId="ADAL" clId="{41E2DC4D-F5A7-44C2-80AB-A6ABC97E6929}" dt="2023-06-22T08:25:20.478" v="880" actId="22"/>
          <ac:picMkLst>
            <pc:docMk/>
            <pc:sldMk cId="2383967886" sldId="258"/>
            <ac:picMk id="10" creationId="{3A806D1F-51CE-944B-E919-E4FD421CD31C}"/>
          </ac:picMkLst>
        </pc:picChg>
      </pc:sldChg>
      <pc:sldChg chg="modSp add mod modAnim">
        <pc:chgData name="TAN Mei Yi [Harrisdale Senior High School]" userId="f9f029c9-d743-4d60-9f2c-e74bdec1ab07" providerId="ADAL" clId="{41E2DC4D-F5A7-44C2-80AB-A6ABC97E6929}" dt="2023-06-22T07:25:17.970" v="109" actId="115"/>
        <pc:sldMkLst>
          <pc:docMk/>
          <pc:sldMk cId="2434177787" sldId="259"/>
        </pc:sldMkLst>
        <pc:spChg chg="mod">
          <ac:chgData name="TAN Mei Yi [Harrisdale Senior High School]" userId="f9f029c9-d743-4d60-9f2c-e74bdec1ab07" providerId="ADAL" clId="{41E2DC4D-F5A7-44C2-80AB-A6ABC97E6929}" dt="2023-06-22T07:25:17.970" v="109" actId="115"/>
          <ac:spMkLst>
            <pc:docMk/>
            <pc:sldMk cId="2434177787" sldId="259"/>
            <ac:spMk id="3" creationId="{0A3F7536-9113-4C5A-870B-06C8B27386A9}"/>
          </ac:spMkLst>
        </pc:spChg>
        <pc:spChg chg="mod">
          <ac:chgData name="TAN Mei Yi [Harrisdale Senior High School]" userId="f9f029c9-d743-4d60-9f2c-e74bdec1ab07" providerId="ADAL" clId="{41E2DC4D-F5A7-44C2-80AB-A6ABC97E6929}" dt="2023-06-22T07:24:21.369" v="95" actId="208"/>
          <ac:spMkLst>
            <pc:docMk/>
            <pc:sldMk cId="2434177787" sldId="259"/>
            <ac:spMk id="4" creationId="{1D32C551-B652-46F7-B206-8AF89B1A3F2A}"/>
          </ac:spMkLst>
        </pc:spChg>
      </pc:sldChg>
      <pc:sldChg chg="addSp delSp modSp add mod modAnim">
        <pc:chgData name="TAN Mei Yi [Harrisdale Senior High School]" userId="f9f029c9-d743-4d60-9f2c-e74bdec1ab07" providerId="ADAL" clId="{41E2DC4D-F5A7-44C2-80AB-A6ABC97E6929}" dt="2023-06-23T00:30:28.621" v="1462" actId="1076"/>
        <pc:sldMkLst>
          <pc:docMk/>
          <pc:sldMk cId="2641317372" sldId="260"/>
        </pc:sldMkLst>
        <pc:spChg chg="add mod">
          <ac:chgData name="TAN Mei Yi [Harrisdale Senior High School]" userId="f9f029c9-d743-4d60-9f2c-e74bdec1ab07" providerId="ADAL" clId="{41E2DC4D-F5A7-44C2-80AB-A6ABC97E6929}" dt="2023-06-22T08:57:12.275" v="967"/>
          <ac:spMkLst>
            <pc:docMk/>
            <pc:sldMk cId="2641317372" sldId="260"/>
            <ac:spMk id="2" creationId="{2CE204DA-A7F7-3FE7-F41E-A23BCD11589B}"/>
          </ac:spMkLst>
        </pc:spChg>
        <pc:spChg chg="mod">
          <ac:chgData name="TAN Mei Yi [Harrisdale Senior High School]" userId="f9f029c9-d743-4d60-9f2c-e74bdec1ab07" providerId="ADAL" clId="{41E2DC4D-F5A7-44C2-80AB-A6ABC97E6929}" dt="2023-06-23T00:30:28.621" v="1462" actId="1076"/>
          <ac:spMkLst>
            <pc:docMk/>
            <pc:sldMk cId="2641317372" sldId="260"/>
            <ac:spMk id="3" creationId="{00000000-0000-0000-0000-000000000000}"/>
          </ac:spMkLst>
        </pc:spChg>
        <pc:spChg chg="mod">
          <ac:chgData name="TAN Mei Yi [Harrisdale Senior High School]" userId="f9f029c9-d743-4d60-9f2c-e74bdec1ab07" providerId="ADAL" clId="{41E2DC4D-F5A7-44C2-80AB-A6ABC97E6929}" dt="2023-06-22T08:57:30.299" v="971" actId="207"/>
          <ac:spMkLst>
            <pc:docMk/>
            <pc:sldMk cId="2641317372" sldId="260"/>
            <ac:spMk id="4" creationId="{00000000-0000-0000-0000-000000000000}"/>
          </ac:spMkLst>
        </pc:spChg>
        <pc:spChg chg="mod">
          <ac:chgData name="TAN Mei Yi [Harrisdale Senior High School]" userId="f9f029c9-d743-4d60-9f2c-e74bdec1ab07" providerId="ADAL" clId="{41E2DC4D-F5A7-44C2-80AB-A6ABC97E6929}" dt="2023-06-23T00:30:28.621" v="1462" actId="1076"/>
          <ac:spMkLst>
            <pc:docMk/>
            <pc:sldMk cId="2641317372" sldId="260"/>
            <ac:spMk id="5" creationId="{B5BEDCFF-CCEB-446C-B7EA-A47FD554444C}"/>
          </ac:spMkLst>
        </pc:spChg>
        <pc:spChg chg="del">
          <ac:chgData name="TAN Mei Yi [Harrisdale Senior High School]" userId="f9f029c9-d743-4d60-9f2c-e74bdec1ab07" providerId="ADAL" clId="{41E2DC4D-F5A7-44C2-80AB-A6ABC97E6929}" dt="2023-06-22T08:57:10.955" v="966" actId="478"/>
          <ac:spMkLst>
            <pc:docMk/>
            <pc:sldMk cId="2641317372" sldId="260"/>
            <ac:spMk id="6" creationId="{97DDF32D-75DA-4EDA-88BF-B3078C3AD4E1}"/>
          </ac:spMkLst>
        </pc:spChg>
        <pc:spChg chg="add del">
          <ac:chgData name="TAN Mei Yi [Harrisdale Senior High School]" userId="f9f029c9-d743-4d60-9f2c-e74bdec1ab07" providerId="ADAL" clId="{41E2DC4D-F5A7-44C2-80AB-A6ABC97E6929}" dt="2023-06-23T00:26:02.632" v="1224" actId="22"/>
          <ac:spMkLst>
            <pc:docMk/>
            <pc:sldMk cId="2641317372" sldId="260"/>
            <ac:spMk id="7" creationId="{8F9A44CC-B59D-98F4-E70C-C54A1CE87DD0}"/>
          </ac:spMkLst>
        </pc:spChg>
        <pc:spChg chg="add mod">
          <ac:chgData name="TAN Mei Yi [Harrisdale Senior High School]" userId="f9f029c9-d743-4d60-9f2c-e74bdec1ab07" providerId="ADAL" clId="{41E2DC4D-F5A7-44C2-80AB-A6ABC97E6929}" dt="2023-06-23T00:30:15.610" v="1461" actId="6549"/>
          <ac:spMkLst>
            <pc:docMk/>
            <pc:sldMk cId="2641317372" sldId="260"/>
            <ac:spMk id="8" creationId="{94C836D3-BECE-CE8C-5479-C11708D541CF}"/>
          </ac:spMkLst>
        </pc:spChg>
        <pc:picChg chg="del">
          <ac:chgData name="TAN Mei Yi [Harrisdale Senior High School]" userId="f9f029c9-d743-4d60-9f2c-e74bdec1ab07" providerId="ADAL" clId="{41E2DC4D-F5A7-44C2-80AB-A6ABC97E6929}" dt="2023-06-23T00:28:37.907" v="1457" actId="478"/>
          <ac:picMkLst>
            <pc:docMk/>
            <pc:sldMk cId="2641317372" sldId="260"/>
            <ac:picMk id="3074" creationId="{00000000-0000-0000-0000-000000000000}"/>
          </ac:picMkLst>
        </pc:picChg>
      </pc:sldChg>
      <pc:sldChg chg="addSp delSp modSp add mod modAnim">
        <pc:chgData name="TAN Mei Yi [Harrisdale Senior High School]" userId="f9f029c9-d743-4d60-9f2c-e74bdec1ab07" providerId="ADAL" clId="{41E2DC4D-F5A7-44C2-80AB-A6ABC97E6929}" dt="2023-06-22T08:57:03.702" v="965" actId="207"/>
        <pc:sldMkLst>
          <pc:docMk/>
          <pc:sldMk cId="679059391" sldId="261"/>
        </pc:sldMkLst>
        <pc:spChg chg="add mod">
          <ac:chgData name="TAN Mei Yi [Harrisdale Senior High School]" userId="f9f029c9-d743-4d60-9f2c-e74bdec1ab07" providerId="ADAL" clId="{41E2DC4D-F5A7-44C2-80AB-A6ABC97E6929}" dt="2023-06-22T08:56:28.558" v="962"/>
          <ac:spMkLst>
            <pc:docMk/>
            <pc:sldMk cId="679059391" sldId="261"/>
            <ac:spMk id="2" creationId="{2E6E7EDE-B1CF-B6EE-B831-D5AFE2815E91}"/>
          </ac:spMkLst>
        </pc:spChg>
        <pc:spChg chg="mod">
          <ac:chgData name="TAN Mei Yi [Harrisdale Senior High School]" userId="f9f029c9-d743-4d60-9f2c-e74bdec1ab07" providerId="ADAL" clId="{41E2DC4D-F5A7-44C2-80AB-A6ABC97E6929}" dt="2023-06-22T08:57:03.702" v="965" actId="207"/>
          <ac:spMkLst>
            <pc:docMk/>
            <pc:sldMk cId="679059391" sldId="261"/>
            <ac:spMk id="3" creationId="{00000000-0000-0000-0000-000000000000}"/>
          </ac:spMkLst>
        </pc:spChg>
        <pc:spChg chg="del">
          <ac:chgData name="TAN Mei Yi [Harrisdale Senior High School]" userId="f9f029c9-d743-4d60-9f2c-e74bdec1ab07" providerId="ADAL" clId="{41E2DC4D-F5A7-44C2-80AB-A6ABC97E6929}" dt="2023-06-22T08:56:28.069" v="961" actId="478"/>
          <ac:spMkLst>
            <pc:docMk/>
            <pc:sldMk cId="679059391" sldId="261"/>
            <ac:spMk id="5" creationId="{15BAE6F7-0372-4DD8-85B0-685DA2234F7E}"/>
          </ac:spMkLst>
        </pc:spChg>
        <pc:spChg chg="mod">
          <ac:chgData name="TAN Mei Yi [Harrisdale Senior High School]" userId="f9f029c9-d743-4d60-9f2c-e74bdec1ab07" providerId="ADAL" clId="{41E2DC4D-F5A7-44C2-80AB-A6ABC97E6929}" dt="2023-06-22T08:56:39.082" v="963" actId="113"/>
          <ac:spMkLst>
            <pc:docMk/>
            <pc:sldMk cId="679059391" sldId="261"/>
            <ac:spMk id="6" creationId="{00000000-0000-0000-0000-000000000000}"/>
          </ac:spMkLst>
        </pc:spChg>
      </pc:sldChg>
      <pc:sldChg chg="modSp add mod">
        <pc:chgData name="TAN Mei Yi [Harrisdale Senior High School]" userId="f9f029c9-d743-4d60-9f2c-e74bdec1ab07" providerId="ADAL" clId="{41E2DC4D-F5A7-44C2-80AB-A6ABC97E6929}" dt="2023-06-22T07:28:02.836" v="137" actId="167"/>
        <pc:sldMkLst>
          <pc:docMk/>
          <pc:sldMk cId="3752622076" sldId="265"/>
        </pc:sldMkLst>
        <pc:spChg chg="mod">
          <ac:chgData name="TAN Mei Yi [Harrisdale Senior High School]" userId="f9f029c9-d743-4d60-9f2c-e74bdec1ab07" providerId="ADAL" clId="{41E2DC4D-F5A7-44C2-80AB-A6ABC97E6929}" dt="2023-06-22T07:27:55.158" v="135" actId="20577"/>
          <ac:spMkLst>
            <pc:docMk/>
            <pc:sldMk cId="3752622076" sldId="265"/>
            <ac:spMk id="3" creationId="{0A3F7536-9113-4C5A-870B-06C8B27386A9}"/>
          </ac:spMkLst>
        </pc:spChg>
        <pc:spChg chg="mod">
          <ac:chgData name="TAN Mei Yi [Harrisdale Senior High School]" userId="f9f029c9-d743-4d60-9f2c-e74bdec1ab07" providerId="ADAL" clId="{41E2DC4D-F5A7-44C2-80AB-A6ABC97E6929}" dt="2023-06-22T07:24:12.645" v="92" actId="207"/>
          <ac:spMkLst>
            <pc:docMk/>
            <pc:sldMk cId="3752622076" sldId="265"/>
            <ac:spMk id="4" creationId="{1D32C551-B652-46F7-B206-8AF89B1A3F2A}"/>
          </ac:spMkLst>
        </pc:spChg>
        <pc:picChg chg="mod ord">
          <ac:chgData name="TAN Mei Yi [Harrisdale Senior High School]" userId="f9f029c9-d743-4d60-9f2c-e74bdec1ab07" providerId="ADAL" clId="{41E2DC4D-F5A7-44C2-80AB-A6ABC97E6929}" dt="2023-06-22T07:28:02.836" v="137" actId="167"/>
          <ac:picMkLst>
            <pc:docMk/>
            <pc:sldMk cId="3752622076" sldId="265"/>
            <ac:picMk id="5" creationId="{8648715B-48CF-4243-932D-A22504EC93D3}"/>
          </ac:picMkLst>
        </pc:picChg>
      </pc:sldChg>
      <pc:sldChg chg="addSp delSp modSp add mod">
        <pc:chgData name="TAN Mei Yi [Harrisdale Senior High School]" userId="f9f029c9-d743-4d60-9f2c-e74bdec1ab07" providerId="ADAL" clId="{41E2DC4D-F5A7-44C2-80AB-A6ABC97E6929}" dt="2023-06-22T07:30:27.835" v="141" actId="20577"/>
        <pc:sldMkLst>
          <pc:docMk/>
          <pc:sldMk cId="1873093485" sldId="268"/>
        </pc:sldMkLst>
        <pc:spChg chg="add mod">
          <ac:chgData name="TAN Mei Yi [Harrisdale Senior High School]" userId="f9f029c9-d743-4d60-9f2c-e74bdec1ab07" providerId="ADAL" clId="{41E2DC4D-F5A7-44C2-80AB-A6ABC97E6929}" dt="2023-06-22T07:23:50.803" v="86"/>
          <ac:spMkLst>
            <pc:docMk/>
            <pc:sldMk cId="1873093485" sldId="268"/>
            <ac:spMk id="2" creationId="{585AA676-DD8C-421E-43B1-057281CAA2EB}"/>
          </ac:spMkLst>
        </pc:spChg>
        <pc:spChg chg="mod">
          <ac:chgData name="TAN Mei Yi [Harrisdale Senior High School]" userId="f9f029c9-d743-4d60-9f2c-e74bdec1ab07" providerId="ADAL" clId="{41E2DC4D-F5A7-44C2-80AB-A6ABC97E6929}" dt="2023-06-22T07:30:27.835" v="141" actId="20577"/>
          <ac:spMkLst>
            <pc:docMk/>
            <pc:sldMk cId="1873093485" sldId="268"/>
            <ac:spMk id="3" creationId="{3538EDBE-9072-4203-8EC9-5F564B770271}"/>
          </ac:spMkLst>
        </pc:spChg>
        <pc:spChg chg="del">
          <ac:chgData name="TAN Mei Yi [Harrisdale Senior High School]" userId="f9f029c9-d743-4d60-9f2c-e74bdec1ab07" providerId="ADAL" clId="{41E2DC4D-F5A7-44C2-80AB-A6ABC97E6929}" dt="2023-06-22T07:23:50.540" v="85" actId="478"/>
          <ac:spMkLst>
            <pc:docMk/>
            <pc:sldMk cId="1873093485" sldId="268"/>
            <ac:spMk id="4" creationId="{245C0A7D-D7F1-445D-9DDB-5C70B5C432FD}"/>
          </ac:spMkLst>
        </pc:spChg>
        <pc:picChg chg="mod">
          <ac:chgData name="TAN Mei Yi [Harrisdale Senior High School]" userId="f9f029c9-d743-4d60-9f2c-e74bdec1ab07" providerId="ADAL" clId="{41E2DC4D-F5A7-44C2-80AB-A6ABC97E6929}" dt="2023-06-22T07:30:26.050" v="140" actId="1076"/>
          <ac:picMkLst>
            <pc:docMk/>
            <pc:sldMk cId="1873093485" sldId="268"/>
            <ac:picMk id="5" creationId="{412968DE-5550-40AA-8218-8F52CD425FC7}"/>
          </ac:picMkLst>
        </pc:picChg>
      </pc:sldChg>
      <pc:sldChg chg="del">
        <pc:chgData name="TAN Mei Yi [Harrisdale Senior High School]" userId="f9f029c9-d743-4d60-9f2c-e74bdec1ab07" providerId="ADAL" clId="{41E2DC4D-F5A7-44C2-80AB-A6ABC97E6929}" dt="2023-06-22T07:26:17.179" v="115" actId="47"/>
        <pc:sldMkLst>
          <pc:docMk/>
          <pc:sldMk cId="1318951816" sldId="269"/>
        </pc:sldMkLst>
      </pc:sldChg>
      <pc:sldChg chg="del">
        <pc:chgData name="TAN Mei Yi [Harrisdale Senior High School]" userId="f9f029c9-d743-4d60-9f2c-e74bdec1ab07" providerId="ADAL" clId="{41E2DC4D-F5A7-44C2-80AB-A6ABC97E6929}" dt="2023-06-22T07:26:17.179" v="115" actId="47"/>
        <pc:sldMkLst>
          <pc:docMk/>
          <pc:sldMk cId="2239862296" sldId="270"/>
        </pc:sldMkLst>
      </pc:sldChg>
      <pc:sldChg chg="addSp delSp modSp add mod ord modAnim">
        <pc:chgData name="TAN Mei Yi [Harrisdale Senior High School]" userId="f9f029c9-d743-4d60-9f2c-e74bdec1ab07" providerId="ADAL" clId="{41E2DC4D-F5A7-44C2-80AB-A6ABC97E6929}" dt="2023-06-23T00:03:35.649" v="1202" actId="404"/>
        <pc:sldMkLst>
          <pc:docMk/>
          <pc:sldMk cId="3977380611" sldId="270"/>
        </pc:sldMkLst>
        <pc:spChg chg="mod">
          <ac:chgData name="TAN Mei Yi [Harrisdale Senior High School]" userId="f9f029c9-d743-4d60-9f2c-e74bdec1ab07" providerId="ADAL" clId="{41E2DC4D-F5A7-44C2-80AB-A6ABC97E6929}" dt="2023-06-22T08:57:55.176" v="977" actId="207"/>
          <ac:spMkLst>
            <pc:docMk/>
            <pc:sldMk cId="3977380611" sldId="270"/>
            <ac:spMk id="3" creationId="{00000000-0000-0000-0000-000000000000}"/>
          </ac:spMkLst>
        </pc:spChg>
        <pc:spChg chg="add mod">
          <ac:chgData name="TAN Mei Yi [Harrisdale Senior High School]" userId="f9f029c9-d743-4d60-9f2c-e74bdec1ab07" providerId="ADAL" clId="{41E2DC4D-F5A7-44C2-80AB-A6ABC97E6929}" dt="2023-06-22T08:57:39.504" v="973"/>
          <ac:spMkLst>
            <pc:docMk/>
            <pc:sldMk cId="3977380611" sldId="270"/>
            <ac:spMk id="4" creationId="{C1BD9743-AE42-AB55-B939-F1517B577A0E}"/>
          </ac:spMkLst>
        </pc:spChg>
        <pc:spChg chg="add mod">
          <ac:chgData name="TAN Mei Yi [Harrisdale Senior High School]" userId="f9f029c9-d743-4d60-9f2c-e74bdec1ab07" providerId="ADAL" clId="{41E2DC4D-F5A7-44C2-80AB-A6ABC97E6929}" dt="2023-06-23T00:03:35.649" v="1202" actId="404"/>
          <ac:spMkLst>
            <pc:docMk/>
            <pc:sldMk cId="3977380611" sldId="270"/>
            <ac:spMk id="5" creationId="{0FD55F1D-A876-410D-8A23-52D2FE3741B4}"/>
          </ac:spMkLst>
        </pc:spChg>
        <pc:spChg chg="del">
          <ac:chgData name="TAN Mei Yi [Harrisdale Senior High School]" userId="f9f029c9-d743-4d60-9f2c-e74bdec1ab07" providerId="ADAL" clId="{41E2DC4D-F5A7-44C2-80AB-A6ABC97E6929}" dt="2023-06-22T08:57:38.081" v="972" actId="478"/>
          <ac:spMkLst>
            <pc:docMk/>
            <pc:sldMk cId="3977380611" sldId="270"/>
            <ac:spMk id="6" creationId="{97DDF32D-75DA-4EDA-88BF-B3078C3AD4E1}"/>
          </ac:spMkLst>
        </pc:spChg>
        <pc:picChg chg="del">
          <ac:chgData name="TAN Mei Yi [Harrisdale Senior High School]" userId="f9f029c9-d743-4d60-9f2c-e74bdec1ab07" providerId="ADAL" clId="{41E2DC4D-F5A7-44C2-80AB-A6ABC97E6929}" dt="2023-06-23T00:03:30.813" v="1200" actId="478"/>
          <ac:picMkLst>
            <pc:docMk/>
            <pc:sldMk cId="3977380611" sldId="270"/>
            <ac:picMk id="2" creationId="{BEAF43AB-EDB6-B939-C508-819F455C72C8}"/>
          </ac:picMkLst>
        </pc:picChg>
      </pc:sldChg>
      <pc:sldChg chg="del">
        <pc:chgData name="TAN Mei Yi [Harrisdale Senior High School]" userId="f9f029c9-d743-4d60-9f2c-e74bdec1ab07" providerId="ADAL" clId="{41E2DC4D-F5A7-44C2-80AB-A6ABC97E6929}" dt="2023-06-22T07:26:17.179" v="115" actId="47"/>
        <pc:sldMkLst>
          <pc:docMk/>
          <pc:sldMk cId="1481058828" sldId="271"/>
        </pc:sldMkLst>
      </pc:sldChg>
      <pc:sldChg chg="addSp delSp modSp add mod modAnim">
        <pc:chgData name="TAN Mei Yi [Harrisdale Senior High School]" userId="f9f029c9-d743-4d60-9f2c-e74bdec1ab07" providerId="ADAL" clId="{41E2DC4D-F5A7-44C2-80AB-A6ABC97E6929}" dt="2023-06-23T00:31:58.956" v="1595"/>
        <pc:sldMkLst>
          <pc:docMk/>
          <pc:sldMk cId="2095205418" sldId="271"/>
        </pc:sldMkLst>
        <pc:spChg chg="add mod">
          <ac:chgData name="TAN Mei Yi [Harrisdale Senior High School]" userId="f9f029c9-d743-4d60-9f2c-e74bdec1ab07" providerId="ADAL" clId="{41E2DC4D-F5A7-44C2-80AB-A6ABC97E6929}" dt="2023-06-22T08:58:02.113" v="979"/>
          <ac:spMkLst>
            <pc:docMk/>
            <pc:sldMk cId="2095205418" sldId="271"/>
            <ac:spMk id="2" creationId="{8AD8E2F2-ED3F-CB18-F9C4-5F9211F5D3DF}"/>
          </ac:spMkLst>
        </pc:spChg>
        <pc:spChg chg="mod">
          <ac:chgData name="TAN Mei Yi [Harrisdale Senior High School]" userId="f9f029c9-d743-4d60-9f2c-e74bdec1ab07" providerId="ADAL" clId="{41E2DC4D-F5A7-44C2-80AB-A6ABC97E6929}" dt="2023-06-23T00:30:49.985" v="1463" actId="207"/>
          <ac:spMkLst>
            <pc:docMk/>
            <pc:sldMk cId="2095205418" sldId="271"/>
            <ac:spMk id="3" creationId="{00000000-0000-0000-0000-000000000000}"/>
          </ac:spMkLst>
        </pc:spChg>
        <pc:spChg chg="add del">
          <ac:chgData name="TAN Mei Yi [Harrisdale Senior High School]" userId="f9f029c9-d743-4d60-9f2c-e74bdec1ab07" providerId="ADAL" clId="{41E2DC4D-F5A7-44C2-80AB-A6ABC97E6929}" dt="2023-06-23T00:30:57.214" v="1466" actId="22"/>
          <ac:spMkLst>
            <pc:docMk/>
            <pc:sldMk cId="2095205418" sldId="271"/>
            <ac:spMk id="6" creationId="{3B13F52B-E4A0-C363-950A-CABFF13FD410}"/>
          </ac:spMkLst>
        </pc:spChg>
        <pc:spChg chg="del">
          <ac:chgData name="TAN Mei Yi [Harrisdale Senior High School]" userId="f9f029c9-d743-4d60-9f2c-e74bdec1ab07" providerId="ADAL" clId="{41E2DC4D-F5A7-44C2-80AB-A6ABC97E6929}" dt="2023-06-22T08:58:01.855" v="978" actId="478"/>
          <ac:spMkLst>
            <pc:docMk/>
            <pc:sldMk cId="2095205418" sldId="271"/>
            <ac:spMk id="6" creationId="{97DDF32D-75DA-4EDA-88BF-B3078C3AD4E1}"/>
          </ac:spMkLst>
        </pc:spChg>
        <pc:spChg chg="mod">
          <ac:chgData name="TAN Mei Yi [Harrisdale Senior High School]" userId="f9f029c9-d743-4d60-9f2c-e74bdec1ab07" providerId="ADAL" clId="{41E2DC4D-F5A7-44C2-80AB-A6ABC97E6929}" dt="2023-06-23T00:30:49.985" v="1463" actId="207"/>
          <ac:spMkLst>
            <pc:docMk/>
            <pc:sldMk cId="2095205418" sldId="271"/>
            <ac:spMk id="7" creationId="{F305A834-CE8D-7D89-EBC9-21DA39C78738}"/>
          </ac:spMkLst>
        </pc:spChg>
        <pc:spChg chg="mod">
          <ac:chgData name="TAN Mei Yi [Harrisdale Senior High School]" userId="f9f029c9-d743-4d60-9f2c-e74bdec1ab07" providerId="ADAL" clId="{41E2DC4D-F5A7-44C2-80AB-A6ABC97E6929}" dt="2023-06-23T00:30:49.985" v="1463" actId="207"/>
          <ac:spMkLst>
            <pc:docMk/>
            <pc:sldMk cId="2095205418" sldId="271"/>
            <ac:spMk id="8" creationId="{C1CBA402-9E85-A7F5-97B4-A180A7E07B33}"/>
          </ac:spMkLst>
        </pc:spChg>
        <pc:spChg chg="mod">
          <ac:chgData name="TAN Mei Yi [Harrisdale Senior High School]" userId="f9f029c9-d743-4d60-9f2c-e74bdec1ab07" providerId="ADAL" clId="{41E2DC4D-F5A7-44C2-80AB-A6ABC97E6929}" dt="2023-06-23T00:30:49.985" v="1463" actId="207"/>
          <ac:spMkLst>
            <pc:docMk/>
            <pc:sldMk cId="2095205418" sldId="271"/>
            <ac:spMk id="9" creationId="{A5635893-9AFD-B943-3697-F2ABF869E496}"/>
          </ac:spMkLst>
        </pc:spChg>
        <pc:spChg chg="add mod">
          <ac:chgData name="TAN Mei Yi [Harrisdale Senior High School]" userId="f9f029c9-d743-4d60-9f2c-e74bdec1ab07" providerId="ADAL" clId="{41E2DC4D-F5A7-44C2-80AB-A6ABC97E6929}" dt="2023-06-23T00:31:37.342" v="1591" actId="14100"/>
          <ac:spMkLst>
            <pc:docMk/>
            <pc:sldMk cId="2095205418" sldId="271"/>
            <ac:spMk id="10" creationId="{EB559582-912A-5BA6-011A-CBB1D4320EEF}"/>
          </ac:spMkLst>
        </pc:spChg>
        <pc:spChg chg="mod">
          <ac:chgData name="TAN Mei Yi [Harrisdale Senior High School]" userId="f9f029c9-d743-4d60-9f2c-e74bdec1ab07" providerId="ADAL" clId="{41E2DC4D-F5A7-44C2-80AB-A6ABC97E6929}" dt="2023-06-23T00:30:49.985" v="1463" actId="207"/>
          <ac:spMkLst>
            <pc:docMk/>
            <pc:sldMk cId="2095205418" sldId="271"/>
            <ac:spMk id="11" creationId="{7C702422-75B8-0BB9-3CB6-B81410391AB2}"/>
          </ac:spMkLst>
        </pc:spChg>
        <pc:spChg chg="mod">
          <ac:chgData name="TAN Mei Yi [Harrisdale Senior High School]" userId="f9f029c9-d743-4d60-9f2c-e74bdec1ab07" providerId="ADAL" clId="{41E2DC4D-F5A7-44C2-80AB-A6ABC97E6929}" dt="2023-06-23T00:30:49.985" v="1463" actId="207"/>
          <ac:spMkLst>
            <pc:docMk/>
            <pc:sldMk cId="2095205418" sldId="271"/>
            <ac:spMk id="12" creationId="{552D2F31-5149-67F9-243B-D05D7C20BDCD}"/>
          </ac:spMkLst>
        </pc:spChg>
        <pc:spChg chg="mod">
          <ac:chgData name="TAN Mei Yi [Harrisdale Senior High School]" userId="f9f029c9-d743-4d60-9f2c-e74bdec1ab07" providerId="ADAL" clId="{41E2DC4D-F5A7-44C2-80AB-A6ABC97E6929}" dt="2023-06-23T00:30:49.985" v="1463" actId="207"/>
          <ac:spMkLst>
            <pc:docMk/>
            <pc:sldMk cId="2095205418" sldId="271"/>
            <ac:spMk id="13" creationId="{048511B5-5B37-E782-B6B3-7EBA16D5FD15}"/>
          </ac:spMkLst>
        </pc:spChg>
        <pc:spChg chg="mod">
          <ac:chgData name="TAN Mei Yi [Harrisdale Senior High School]" userId="f9f029c9-d743-4d60-9f2c-e74bdec1ab07" providerId="ADAL" clId="{41E2DC4D-F5A7-44C2-80AB-A6ABC97E6929}" dt="2023-06-23T00:30:49.985" v="1463" actId="207"/>
          <ac:spMkLst>
            <pc:docMk/>
            <pc:sldMk cId="2095205418" sldId="271"/>
            <ac:spMk id="14" creationId="{4ED04D20-8326-BB80-F054-282E61927C46}"/>
          </ac:spMkLst>
        </pc:spChg>
        <pc:spChg chg="mod">
          <ac:chgData name="TAN Mei Yi [Harrisdale Senior High School]" userId="f9f029c9-d743-4d60-9f2c-e74bdec1ab07" providerId="ADAL" clId="{41E2DC4D-F5A7-44C2-80AB-A6ABC97E6929}" dt="2023-06-23T00:30:49.985" v="1463" actId="207"/>
          <ac:spMkLst>
            <pc:docMk/>
            <pc:sldMk cId="2095205418" sldId="271"/>
            <ac:spMk id="15" creationId="{1E6D7B47-2B10-2972-D594-3F5CC0C2FB24}"/>
          </ac:spMkLst>
        </pc:spChg>
        <pc:spChg chg="mod">
          <ac:chgData name="TAN Mei Yi [Harrisdale Senior High School]" userId="f9f029c9-d743-4d60-9f2c-e74bdec1ab07" providerId="ADAL" clId="{41E2DC4D-F5A7-44C2-80AB-A6ABC97E6929}" dt="2023-06-23T00:30:49.985" v="1463" actId="207"/>
          <ac:spMkLst>
            <pc:docMk/>
            <pc:sldMk cId="2095205418" sldId="271"/>
            <ac:spMk id="16" creationId="{8ED53044-ACE3-6C3A-C401-A912D4AC1D79}"/>
          </ac:spMkLst>
        </pc:spChg>
        <pc:spChg chg="mod">
          <ac:chgData name="TAN Mei Yi [Harrisdale Senior High School]" userId="f9f029c9-d743-4d60-9f2c-e74bdec1ab07" providerId="ADAL" clId="{41E2DC4D-F5A7-44C2-80AB-A6ABC97E6929}" dt="2023-06-23T00:30:49.985" v="1463" actId="207"/>
          <ac:spMkLst>
            <pc:docMk/>
            <pc:sldMk cId="2095205418" sldId="271"/>
            <ac:spMk id="17" creationId="{17E5B637-0386-B2BC-EA8E-357D251FD1C4}"/>
          </ac:spMkLst>
        </pc:spChg>
        <pc:picChg chg="mod modCrop">
          <ac:chgData name="TAN Mei Yi [Harrisdale Senior High School]" userId="f9f029c9-d743-4d60-9f2c-e74bdec1ab07" providerId="ADAL" clId="{41E2DC4D-F5A7-44C2-80AB-A6ABC97E6929}" dt="2023-06-23T00:31:58.956" v="1595"/>
          <ac:picMkLst>
            <pc:docMk/>
            <pc:sldMk cId="2095205418" sldId="271"/>
            <ac:picMk id="5" creationId="{985C436B-9F21-50B9-059A-D6ECCEBE9DF5}"/>
          </ac:picMkLst>
        </pc:picChg>
      </pc:sldChg>
      <pc:sldChg chg="del">
        <pc:chgData name="TAN Mei Yi [Harrisdale Senior High School]" userId="f9f029c9-d743-4d60-9f2c-e74bdec1ab07" providerId="ADAL" clId="{41E2DC4D-F5A7-44C2-80AB-A6ABC97E6929}" dt="2023-06-22T07:26:17.179" v="115" actId="47"/>
        <pc:sldMkLst>
          <pc:docMk/>
          <pc:sldMk cId="1803954934" sldId="274"/>
        </pc:sldMkLst>
      </pc:sldChg>
      <pc:sldChg chg="modSp mod">
        <pc:chgData name="TAN Mei Yi [Harrisdale Senior High School]" userId="f9f029c9-d743-4d60-9f2c-e74bdec1ab07" providerId="ADAL" clId="{41E2DC4D-F5A7-44C2-80AB-A6ABC97E6929}" dt="2023-06-22T09:00:50.418" v="1011" actId="20577"/>
        <pc:sldMkLst>
          <pc:docMk/>
          <pc:sldMk cId="3000480193" sldId="288"/>
        </pc:sldMkLst>
        <pc:spChg chg="mod">
          <ac:chgData name="TAN Mei Yi [Harrisdale Senior High School]" userId="f9f029c9-d743-4d60-9f2c-e74bdec1ab07" providerId="ADAL" clId="{41E2DC4D-F5A7-44C2-80AB-A6ABC97E6929}" dt="2023-06-22T09:00:50.418" v="1011" actId="20577"/>
          <ac:spMkLst>
            <pc:docMk/>
            <pc:sldMk cId="3000480193" sldId="288"/>
            <ac:spMk id="5" creationId="{00000000-0000-0000-0000-000000000000}"/>
          </ac:spMkLst>
        </pc:spChg>
      </pc:sldChg>
      <pc:sldChg chg="addSp delSp modSp mod">
        <pc:chgData name="TAN Mei Yi [Harrisdale Senior High School]" userId="f9f029c9-d743-4d60-9f2c-e74bdec1ab07" providerId="ADAL" clId="{41E2DC4D-F5A7-44C2-80AB-A6ABC97E6929}" dt="2023-06-22T07:23:15.790" v="81" actId="20577"/>
        <pc:sldMkLst>
          <pc:docMk/>
          <pc:sldMk cId="2226349418" sldId="292"/>
        </pc:sldMkLst>
        <pc:spChg chg="mod">
          <ac:chgData name="TAN Mei Yi [Harrisdale Senior High School]" userId="f9f029c9-d743-4d60-9f2c-e74bdec1ab07" providerId="ADAL" clId="{41E2DC4D-F5A7-44C2-80AB-A6ABC97E6929}" dt="2023-06-22T07:22:58.740" v="17" actId="20577"/>
          <ac:spMkLst>
            <pc:docMk/>
            <pc:sldMk cId="2226349418" sldId="292"/>
            <ac:spMk id="21" creationId="{8E7845BC-DC72-44E1-BABF-6AFB4DC3022D}"/>
          </ac:spMkLst>
        </pc:spChg>
        <pc:spChg chg="mod">
          <ac:chgData name="TAN Mei Yi [Harrisdale Senior High School]" userId="f9f029c9-d743-4d60-9f2c-e74bdec1ab07" providerId="ADAL" clId="{41E2DC4D-F5A7-44C2-80AB-A6ABC97E6929}" dt="2023-06-22T07:23:15.790" v="81" actId="20577"/>
          <ac:spMkLst>
            <pc:docMk/>
            <pc:sldMk cId="2226349418" sldId="292"/>
            <ac:spMk id="22" creationId="{046BE2BE-401B-43B6-9F59-E6AE635E14BD}"/>
          </ac:spMkLst>
        </pc:spChg>
        <pc:graphicFrameChg chg="add del mod">
          <ac:chgData name="TAN Mei Yi [Harrisdale Senior High School]" userId="f9f029c9-d743-4d60-9f2c-e74bdec1ab07" providerId="ADAL" clId="{41E2DC4D-F5A7-44C2-80AB-A6ABC97E6929}" dt="2023-06-22T07:22:26.678" v="1" actId="478"/>
          <ac:graphicFrameMkLst>
            <pc:docMk/>
            <pc:sldMk cId="2226349418" sldId="292"/>
            <ac:graphicFrameMk id="2" creationId="{578E8EEC-BC2D-BB4C-5028-5C255F99BB78}"/>
          </ac:graphicFrameMkLst>
        </pc:graphicFrameChg>
      </pc:sldChg>
      <pc:sldChg chg="del">
        <pc:chgData name="TAN Mei Yi [Harrisdale Senior High School]" userId="f9f029c9-d743-4d60-9f2c-e74bdec1ab07" providerId="ADAL" clId="{41E2DC4D-F5A7-44C2-80AB-A6ABC97E6929}" dt="2023-06-22T07:26:17.179" v="115" actId="47"/>
        <pc:sldMkLst>
          <pc:docMk/>
          <pc:sldMk cId="297318505" sldId="308"/>
        </pc:sldMkLst>
      </pc:sldChg>
      <pc:sldChg chg="del">
        <pc:chgData name="TAN Mei Yi [Harrisdale Senior High School]" userId="f9f029c9-d743-4d60-9f2c-e74bdec1ab07" providerId="ADAL" clId="{41E2DC4D-F5A7-44C2-80AB-A6ABC97E6929}" dt="2023-06-22T07:26:17.179" v="115" actId="47"/>
        <pc:sldMkLst>
          <pc:docMk/>
          <pc:sldMk cId="938807537" sldId="309"/>
        </pc:sldMkLst>
      </pc:sldChg>
      <pc:sldChg chg="del">
        <pc:chgData name="TAN Mei Yi [Harrisdale Senior High School]" userId="f9f029c9-d743-4d60-9f2c-e74bdec1ab07" providerId="ADAL" clId="{41E2DC4D-F5A7-44C2-80AB-A6ABC97E6929}" dt="2023-06-22T07:26:17.179" v="115" actId="47"/>
        <pc:sldMkLst>
          <pc:docMk/>
          <pc:sldMk cId="116718190" sldId="340"/>
        </pc:sldMkLst>
      </pc:sldChg>
      <pc:sldChg chg="del">
        <pc:chgData name="TAN Mei Yi [Harrisdale Senior High School]" userId="f9f029c9-d743-4d60-9f2c-e74bdec1ab07" providerId="ADAL" clId="{41E2DC4D-F5A7-44C2-80AB-A6ABC97E6929}" dt="2023-06-22T07:26:17.179" v="115" actId="47"/>
        <pc:sldMkLst>
          <pc:docMk/>
          <pc:sldMk cId="2660949895" sldId="341"/>
        </pc:sldMkLst>
      </pc:sldChg>
      <pc:sldChg chg="addSp delSp modSp add mod modAnim">
        <pc:chgData name="TAN Mei Yi [Harrisdale Senior High School]" userId="f9f029c9-d743-4d60-9f2c-e74bdec1ab07" providerId="ADAL" clId="{41E2DC4D-F5A7-44C2-80AB-A6ABC97E6929}" dt="2023-06-22T07:27:08.309" v="122"/>
        <pc:sldMkLst>
          <pc:docMk/>
          <pc:sldMk cId="1171885929" sldId="342"/>
        </pc:sldMkLst>
        <pc:spChg chg="add mod">
          <ac:chgData name="TAN Mei Yi [Harrisdale Senior High School]" userId="f9f029c9-d743-4d60-9f2c-e74bdec1ab07" providerId="ADAL" clId="{41E2DC4D-F5A7-44C2-80AB-A6ABC97E6929}" dt="2023-06-22T07:24:02.481" v="91"/>
          <ac:spMkLst>
            <pc:docMk/>
            <pc:sldMk cId="1171885929" sldId="342"/>
            <ac:spMk id="2" creationId="{66B7A932-45F5-5B9E-5218-179B34C7E12E}"/>
          </ac:spMkLst>
        </pc:spChg>
        <pc:spChg chg="mod">
          <ac:chgData name="TAN Mei Yi [Harrisdale Senior High School]" userId="f9f029c9-d743-4d60-9f2c-e74bdec1ab07" providerId="ADAL" clId="{41E2DC4D-F5A7-44C2-80AB-A6ABC97E6929}" dt="2023-06-22T07:27:03.536" v="121" actId="207"/>
          <ac:spMkLst>
            <pc:docMk/>
            <pc:sldMk cId="1171885929" sldId="342"/>
            <ac:spMk id="3" creationId="{3538EDBE-9072-4203-8EC9-5F564B770271}"/>
          </ac:spMkLst>
        </pc:spChg>
        <pc:spChg chg="del">
          <ac:chgData name="TAN Mei Yi [Harrisdale Senior High School]" userId="f9f029c9-d743-4d60-9f2c-e74bdec1ab07" providerId="ADAL" clId="{41E2DC4D-F5A7-44C2-80AB-A6ABC97E6929}" dt="2023-06-22T07:24:01.661" v="90" actId="478"/>
          <ac:spMkLst>
            <pc:docMk/>
            <pc:sldMk cId="1171885929" sldId="342"/>
            <ac:spMk id="4" creationId="{245C0A7D-D7F1-445D-9DDB-5C70B5C432FD}"/>
          </ac:spMkLst>
        </pc:spChg>
        <pc:spChg chg="mod">
          <ac:chgData name="TAN Mei Yi [Harrisdale Senior High School]" userId="f9f029c9-d743-4d60-9f2c-e74bdec1ab07" providerId="ADAL" clId="{41E2DC4D-F5A7-44C2-80AB-A6ABC97E6929}" dt="2023-06-22T07:26:45.932" v="118" actId="207"/>
          <ac:spMkLst>
            <pc:docMk/>
            <pc:sldMk cId="1171885929" sldId="342"/>
            <ac:spMk id="6" creationId="{CDEB31D1-A000-4842-8332-79C320826BAC}"/>
          </ac:spMkLst>
        </pc:spChg>
      </pc:sldChg>
      <pc:sldChg chg="addSp delSp modSp add mod delAnim modAnim">
        <pc:chgData name="TAN Mei Yi [Harrisdale Senior High School]" userId="f9f029c9-d743-4d60-9f2c-e74bdec1ab07" providerId="ADAL" clId="{41E2DC4D-F5A7-44C2-80AB-A6ABC97E6929}" dt="2023-06-22T08:09:35.936" v="562"/>
        <pc:sldMkLst>
          <pc:docMk/>
          <pc:sldMk cId="6328878" sldId="343"/>
        </pc:sldMkLst>
        <pc:spChg chg="del">
          <ac:chgData name="TAN Mei Yi [Harrisdale Senior High School]" userId="f9f029c9-d743-4d60-9f2c-e74bdec1ab07" providerId="ADAL" clId="{41E2DC4D-F5A7-44C2-80AB-A6ABC97E6929}" dt="2023-06-22T07:59:04.815" v="146" actId="478"/>
          <ac:spMkLst>
            <pc:docMk/>
            <pc:sldMk cId="6328878" sldId="343"/>
            <ac:spMk id="3" creationId="{3538EDBE-9072-4203-8EC9-5F564B770271}"/>
          </ac:spMkLst>
        </pc:spChg>
        <pc:spChg chg="del">
          <ac:chgData name="TAN Mei Yi [Harrisdale Senior High School]" userId="f9f029c9-d743-4d60-9f2c-e74bdec1ab07" providerId="ADAL" clId="{41E2DC4D-F5A7-44C2-80AB-A6ABC97E6929}" dt="2023-06-22T07:59:00.244" v="144" actId="478"/>
          <ac:spMkLst>
            <pc:docMk/>
            <pc:sldMk cId="6328878" sldId="343"/>
            <ac:spMk id="6" creationId="{CDEB31D1-A000-4842-8332-79C320826BAC}"/>
          </ac:spMkLst>
        </pc:spChg>
        <pc:spChg chg="add del mod">
          <ac:chgData name="TAN Mei Yi [Harrisdale Senior High School]" userId="f9f029c9-d743-4d60-9f2c-e74bdec1ab07" providerId="ADAL" clId="{41E2DC4D-F5A7-44C2-80AB-A6ABC97E6929}" dt="2023-06-22T07:59:07.282" v="147" actId="478"/>
          <ac:spMkLst>
            <pc:docMk/>
            <pc:sldMk cId="6328878" sldId="343"/>
            <ac:spMk id="9" creationId="{8980A111-CB86-84DE-1DA1-5E19BA225F2E}"/>
          </ac:spMkLst>
        </pc:spChg>
        <pc:spChg chg="add mod ord">
          <ac:chgData name="TAN Mei Yi [Harrisdale Senior High School]" userId="f9f029c9-d743-4d60-9f2c-e74bdec1ab07" providerId="ADAL" clId="{41E2DC4D-F5A7-44C2-80AB-A6ABC97E6929}" dt="2023-06-22T08:02:51.598" v="490" actId="167"/>
          <ac:spMkLst>
            <pc:docMk/>
            <pc:sldMk cId="6328878" sldId="343"/>
            <ac:spMk id="10" creationId="{FC638C4C-582A-22EF-ACB3-4AB60C721E9D}"/>
          </ac:spMkLst>
        </pc:spChg>
        <pc:spChg chg="add mod">
          <ac:chgData name="TAN Mei Yi [Harrisdale Senior High School]" userId="f9f029c9-d743-4d60-9f2c-e74bdec1ab07" providerId="ADAL" clId="{41E2DC4D-F5A7-44C2-80AB-A6ABC97E6929}" dt="2023-06-22T08:09:33.221" v="561" actId="20577"/>
          <ac:spMkLst>
            <pc:docMk/>
            <pc:sldMk cId="6328878" sldId="343"/>
            <ac:spMk id="11" creationId="{64C16A54-43FE-8B71-79E8-E2869D358CFB}"/>
          </ac:spMkLst>
        </pc:spChg>
        <pc:spChg chg="add mod">
          <ac:chgData name="TAN Mei Yi [Harrisdale Senior High School]" userId="f9f029c9-d743-4d60-9f2c-e74bdec1ab07" providerId="ADAL" clId="{41E2DC4D-F5A7-44C2-80AB-A6ABC97E6929}" dt="2023-06-22T08:09:30.090" v="560" actId="20577"/>
          <ac:spMkLst>
            <pc:docMk/>
            <pc:sldMk cId="6328878" sldId="343"/>
            <ac:spMk id="12" creationId="{C17686EA-1560-1733-A0BC-20D1CA163001}"/>
          </ac:spMkLst>
        </pc:spChg>
        <pc:picChg chg="del">
          <ac:chgData name="TAN Mei Yi [Harrisdale Senior High School]" userId="f9f029c9-d743-4d60-9f2c-e74bdec1ab07" providerId="ADAL" clId="{41E2DC4D-F5A7-44C2-80AB-A6ABC97E6929}" dt="2023-06-22T07:58:57.075" v="143" actId="478"/>
          <ac:picMkLst>
            <pc:docMk/>
            <pc:sldMk cId="6328878" sldId="343"/>
            <ac:picMk id="5" creationId="{412968DE-5550-40AA-8218-8F52CD425FC7}"/>
          </ac:picMkLst>
        </pc:picChg>
        <pc:picChg chg="add mod ord modCrop">
          <ac:chgData name="TAN Mei Yi [Harrisdale Senior High School]" userId="f9f029c9-d743-4d60-9f2c-e74bdec1ab07" providerId="ADAL" clId="{41E2DC4D-F5A7-44C2-80AB-A6ABC97E6929}" dt="2023-06-22T08:03:02.524" v="493" actId="167"/>
          <ac:picMkLst>
            <pc:docMk/>
            <pc:sldMk cId="6328878" sldId="343"/>
            <ac:picMk id="7" creationId="{888607D7-0030-48A4-829E-12BAC5354875}"/>
          </ac:picMkLst>
        </pc:picChg>
      </pc:sldChg>
      <pc:sldChg chg="modSp add mod ord modAnim">
        <pc:chgData name="TAN Mei Yi [Harrisdale Senior High School]" userId="f9f029c9-d743-4d60-9f2c-e74bdec1ab07" providerId="ADAL" clId="{41E2DC4D-F5A7-44C2-80AB-A6ABC97E6929}" dt="2023-06-22T08:21:55.602" v="745" actId="20577"/>
        <pc:sldMkLst>
          <pc:docMk/>
          <pc:sldMk cId="2535872552" sldId="344"/>
        </pc:sldMkLst>
        <pc:spChg chg="mod">
          <ac:chgData name="TAN Mei Yi [Harrisdale Senior High School]" userId="f9f029c9-d743-4d60-9f2c-e74bdec1ab07" providerId="ADAL" clId="{41E2DC4D-F5A7-44C2-80AB-A6ABC97E6929}" dt="2023-06-22T08:21:55.602" v="745" actId="20577"/>
          <ac:spMkLst>
            <pc:docMk/>
            <pc:sldMk cId="2535872552" sldId="344"/>
            <ac:spMk id="3" creationId="{0A3F7536-9113-4C5A-870B-06C8B27386A9}"/>
          </ac:spMkLst>
        </pc:spChg>
      </pc:sldChg>
      <pc:sldChg chg="addSp delSp modSp add mod addAnim delAnim modAnim">
        <pc:chgData name="TAN Mei Yi [Harrisdale Senior High School]" userId="f9f029c9-d743-4d60-9f2c-e74bdec1ab07" providerId="ADAL" clId="{41E2DC4D-F5A7-44C2-80AB-A6ABC97E6929}" dt="2023-06-23T00:25:19.840" v="1222"/>
        <pc:sldMkLst>
          <pc:docMk/>
          <pc:sldMk cId="1848725851" sldId="345"/>
        </pc:sldMkLst>
        <pc:spChg chg="add del mod">
          <ac:chgData name="TAN Mei Yi [Harrisdale Senior High School]" userId="f9f029c9-d743-4d60-9f2c-e74bdec1ab07" providerId="ADAL" clId="{41E2DC4D-F5A7-44C2-80AB-A6ABC97E6929}" dt="2023-06-23T00:25:04.235" v="1220" actId="164"/>
          <ac:spMkLst>
            <pc:docMk/>
            <pc:sldMk cId="1848725851" sldId="345"/>
            <ac:spMk id="2" creationId="{CF9B3B0C-247E-4E55-9ADF-939253956667}"/>
          </ac:spMkLst>
        </pc:spChg>
        <pc:spChg chg="mod">
          <ac:chgData name="TAN Mei Yi [Harrisdale Senior High School]" userId="f9f029c9-d743-4d60-9f2c-e74bdec1ab07" providerId="ADAL" clId="{41E2DC4D-F5A7-44C2-80AB-A6ABC97E6929}" dt="2023-06-22T09:05:18.551" v="1053" actId="20577"/>
          <ac:spMkLst>
            <pc:docMk/>
            <pc:sldMk cId="1848725851" sldId="345"/>
            <ac:spMk id="3" creationId="{00000000-0000-0000-0000-000000000000}"/>
          </ac:spMkLst>
        </pc:spChg>
        <pc:spChg chg="add mod">
          <ac:chgData name="TAN Mei Yi [Harrisdale Senior High School]" userId="f9f029c9-d743-4d60-9f2c-e74bdec1ab07" providerId="ADAL" clId="{41E2DC4D-F5A7-44C2-80AB-A6ABC97E6929}" dt="2023-06-22T08:29:40.598" v="954"/>
          <ac:spMkLst>
            <pc:docMk/>
            <pc:sldMk cId="1848725851" sldId="345"/>
            <ac:spMk id="4" creationId="{7BC4DBEE-B0B5-5C0D-5233-A7B025621A45}"/>
          </ac:spMkLst>
        </pc:spChg>
        <pc:spChg chg="mod">
          <ac:chgData name="TAN Mei Yi [Harrisdale Senior High School]" userId="f9f029c9-d743-4d60-9f2c-e74bdec1ab07" providerId="ADAL" clId="{41E2DC4D-F5A7-44C2-80AB-A6ABC97E6929}" dt="2023-06-23T00:24:56" v="1217" actId="20577"/>
          <ac:spMkLst>
            <pc:docMk/>
            <pc:sldMk cId="1848725851" sldId="345"/>
            <ac:spMk id="6" creationId="{00000000-0000-0000-0000-000000000000}"/>
          </ac:spMkLst>
        </pc:spChg>
        <pc:spChg chg="del">
          <ac:chgData name="TAN Mei Yi [Harrisdale Senior High School]" userId="f9f029c9-d743-4d60-9f2c-e74bdec1ab07" providerId="ADAL" clId="{41E2DC4D-F5A7-44C2-80AB-A6ABC97E6929}" dt="2023-06-22T08:29:40.304" v="953" actId="478"/>
          <ac:spMkLst>
            <pc:docMk/>
            <pc:sldMk cId="1848725851" sldId="345"/>
            <ac:spMk id="7" creationId="{B30E0EBF-6A14-4D22-AD17-EE0D872A1031}"/>
          </ac:spMkLst>
        </pc:spChg>
        <pc:spChg chg="mod">
          <ac:chgData name="TAN Mei Yi [Harrisdale Senior High School]" userId="f9f029c9-d743-4d60-9f2c-e74bdec1ab07" providerId="ADAL" clId="{41E2DC4D-F5A7-44C2-80AB-A6ABC97E6929}" dt="2023-06-23T00:25:10.980" v="1221" actId="164"/>
          <ac:spMkLst>
            <pc:docMk/>
            <pc:sldMk cId="1848725851" sldId="345"/>
            <ac:spMk id="9" creationId="{927F3717-1B30-48B9-80FB-836CBC06D884}"/>
          </ac:spMkLst>
        </pc:spChg>
        <pc:grpChg chg="add mod">
          <ac:chgData name="TAN Mei Yi [Harrisdale Senior High School]" userId="f9f029c9-d743-4d60-9f2c-e74bdec1ab07" providerId="ADAL" clId="{41E2DC4D-F5A7-44C2-80AB-A6ABC97E6929}" dt="2023-06-23T00:25:10.980" v="1221" actId="164"/>
          <ac:grpSpMkLst>
            <pc:docMk/>
            <pc:sldMk cId="1848725851" sldId="345"/>
            <ac:grpSpMk id="5" creationId="{6F554977-3762-3B56-05C9-85A6C3E051D3}"/>
          </ac:grpSpMkLst>
        </pc:grpChg>
        <pc:grpChg chg="add mod">
          <ac:chgData name="TAN Mei Yi [Harrisdale Senior High School]" userId="f9f029c9-d743-4d60-9f2c-e74bdec1ab07" providerId="ADAL" clId="{41E2DC4D-F5A7-44C2-80AB-A6ABC97E6929}" dt="2023-06-23T00:25:10.980" v="1221" actId="164"/>
          <ac:grpSpMkLst>
            <pc:docMk/>
            <pc:sldMk cId="1848725851" sldId="345"/>
            <ac:grpSpMk id="7" creationId="{A194CE0D-8CCF-8B06-3F7C-47CE7808D65F}"/>
          </ac:grpSpMkLst>
        </pc:grpChg>
        <pc:picChg chg="mod">
          <ac:chgData name="TAN Mei Yi [Harrisdale Senior High School]" userId="f9f029c9-d743-4d60-9f2c-e74bdec1ab07" providerId="ADAL" clId="{41E2DC4D-F5A7-44C2-80AB-A6ABC97E6929}" dt="2023-06-23T00:25:04.235" v="1220" actId="164"/>
          <ac:picMkLst>
            <pc:docMk/>
            <pc:sldMk cId="1848725851" sldId="345"/>
            <ac:picMk id="1026" creationId="{00000000-0000-0000-0000-000000000000}"/>
          </ac:picMkLst>
        </pc:picChg>
      </pc:sldChg>
      <pc:sldChg chg="add del">
        <pc:chgData name="TAN Mei Yi [Harrisdale Senior High School]" userId="f9f029c9-d743-4d60-9f2c-e74bdec1ab07" providerId="ADAL" clId="{41E2DC4D-F5A7-44C2-80AB-A6ABC97E6929}" dt="2023-06-22T08:27:34.253" v="951" actId="47"/>
        <pc:sldMkLst>
          <pc:docMk/>
          <pc:sldMk cId="3272475681" sldId="345"/>
        </pc:sldMkLst>
      </pc:sldChg>
      <pc:sldChg chg="addSp delSp modSp add mod delAnim modAnim">
        <pc:chgData name="TAN Mei Yi [Harrisdale Senior High School]" userId="f9f029c9-d743-4d60-9f2c-e74bdec1ab07" providerId="ADAL" clId="{41E2DC4D-F5A7-44C2-80AB-A6ABC97E6929}" dt="2023-06-23T02:26:45.843" v="2011" actId="20577"/>
        <pc:sldMkLst>
          <pc:docMk/>
          <pc:sldMk cId="501310011" sldId="346"/>
        </pc:sldMkLst>
        <pc:spChg chg="del">
          <ac:chgData name="TAN Mei Yi [Harrisdale Senior High School]" userId="f9f029c9-d743-4d60-9f2c-e74bdec1ab07" providerId="ADAL" clId="{41E2DC4D-F5A7-44C2-80AB-A6ABC97E6929}" dt="2023-06-22T08:59:16.357" v="981" actId="478"/>
          <ac:spMkLst>
            <pc:docMk/>
            <pc:sldMk cId="501310011" sldId="346"/>
            <ac:spMk id="3" creationId="{00000000-0000-0000-0000-000000000000}"/>
          </ac:spMkLst>
        </pc:spChg>
        <pc:spChg chg="add mod">
          <ac:chgData name="TAN Mei Yi [Harrisdale Senior High School]" userId="f9f029c9-d743-4d60-9f2c-e74bdec1ab07" providerId="ADAL" clId="{41E2DC4D-F5A7-44C2-80AB-A6ABC97E6929}" dt="2023-06-23T01:58:15.055" v="1680" actId="403"/>
          <ac:spMkLst>
            <pc:docMk/>
            <pc:sldMk cId="501310011" sldId="346"/>
            <ac:spMk id="3" creationId="{351E8F32-F50F-DA83-E3E1-BC633CC0D6BA}"/>
          </ac:spMkLst>
        </pc:spChg>
        <pc:spChg chg="add mod">
          <ac:chgData name="TAN Mei Yi [Harrisdale Senior High School]" userId="f9f029c9-d743-4d60-9f2c-e74bdec1ab07" providerId="ADAL" clId="{41E2DC4D-F5A7-44C2-80AB-A6ABC97E6929}" dt="2023-06-23T02:04:21.560" v="1941" actId="1076"/>
          <ac:spMkLst>
            <pc:docMk/>
            <pc:sldMk cId="501310011" sldId="346"/>
            <ac:spMk id="4" creationId="{E6BA0CC7-F154-5712-4EA3-570D1D3C41D6}"/>
          </ac:spMkLst>
        </pc:spChg>
        <pc:spChg chg="add mod">
          <ac:chgData name="TAN Mei Yi [Harrisdale Senior High School]" userId="f9f029c9-d743-4d60-9f2c-e74bdec1ab07" providerId="ADAL" clId="{41E2DC4D-F5A7-44C2-80AB-A6ABC97E6929}" dt="2023-06-23T02:08:27.842" v="1967" actId="1076"/>
          <ac:spMkLst>
            <pc:docMk/>
            <pc:sldMk cId="501310011" sldId="346"/>
            <ac:spMk id="5" creationId="{3BDC48ED-E2D2-3FFE-33B7-3CF6649E652B}"/>
          </ac:spMkLst>
        </pc:spChg>
        <pc:spChg chg="add mod">
          <ac:chgData name="TAN Mei Yi [Harrisdale Senior High School]" userId="f9f029c9-d743-4d60-9f2c-e74bdec1ab07" providerId="ADAL" clId="{41E2DC4D-F5A7-44C2-80AB-A6ABC97E6929}" dt="2023-06-23T02:09:13.664" v="1998" actId="1076"/>
          <ac:spMkLst>
            <pc:docMk/>
            <pc:sldMk cId="501310011" sldId="346"/>
            <ac:spMk id="6" creationId="{9564BC91-12B9-D169-ADEC-3ECB6ADAA483}"/>
          </ac:spMkLst>
        </pc:spChg>
        <pc:spChg chg="add del mod">
          <ac:chgData name="TAN Mei Yi [Harrisdale Senior High School]" userId="f9f029c9-d743-4d60-9f2c-e74bdec1ab07" providerId="ADAL" clId="{41E2DC4D-F5A7-44C2-80AB-A6ABC97E6929}" dt="2023-06-22T08:59:22.015" v="984" actId="478"/>
          <ac:spMkLst>
            <pc:docMk/>
            <pc:sldMk cId="501310011" sldId="346"/>
            <ac:spMk id="6" creationId="{D0ED2BCA-FBF6-7238-0C77-32BC360DBB71}"/>
          </ac:spMkLst>
        </pc:spChg>
        <pc:spChg chg="add mod">
          <ac:chgData name="TAN Mei Yi [Harrisdale Senior High School]" userId="f9f029c9-d743-4d60-9f2c-e74bdec1ab07" providerId="ADAL" clId="{41E2DC4D-F5A7-44C2-80AB-A6ABC97E6929}" dt="2023-06-23T02:26:45.843" v="2011" actId="20577"/>
          <ac:spMkLst>
            <pc:docMk/>
            <pc:sldMk cId="501310011" sldId="346"/>
            <ac:spMk id="7" creationId="{B76179DA-4DC8-96E3-472B-A53F5DB44D31}"/>
          </ac:spMkLst>
        </pc:spChg>
        <pc:spChg chg="del">
          <ac:chgData name="TAN Mei Yi [Harrisdale Senior High School]" userId="f9f029c9-d743-4d60-9f2c-e74bdec1ab07" providerId="ADAL" clId="{41E2DC4D-F5A7-44C2-80AB-A6ABC97E6929}" dt="2023-06-22T08:59:16.357" v="981" actId="478"/>
          <ac:spMkLst>
            <pc:docMk/>
            <pc:sldMk cId="501310011" sldId="346"/>
            <ac:spMk id="7" creationId="{F305A834-CE8D-7D89-EBC9-21DA39C78738}"/>
          </ac:spMkLst>
        </pc:spChg>
        <pc:spChg chg="del">
          <ac:chgData name="TAN Mei Yi [Harrisdale Senior High School]" userId="f9f029c9-d743-4d60-9f2c-e74bdec1ab07" providerId="ADAL" clId="{41E2DC4D-F5A7-44C2-80AB-A6ABC97E6929}" dt="2023-06-22T08:59:16.357" v="981" actId="478"/>
          <ac:spMkLst>
            <pc:docMk/>
            <pc:sldMk cId="501310011" sldId="346"/>
            <ac:spMk id="8" creationId="{C1CBA402-9E85-A7F5-97B4-A180A7E07B33}"/>
          </ac:spMkLst>
        </pc:spChg>
        <pc:spChg chg="del">
          <ac:chgData name="TAN Mei Yi [Harrisdale Senior High School]" userId="f9f029c9-d743-4d60-9f2c-e74bdec1ab07" providerId="ADAL" clId="{41E2DC4D-F5A7-44C2-80AB-A6ABC97E6929}" dt="2023-06-22T08:59:16.357" v="981" actId="478"/>
          <ac:spMkLst>
            <pc:docMk/>
            <pc:sldMk cId="501310011" sldId="346"/>
            <ac:spMk id="9" creationId="{A5635893-9AFD-B943-3697-F2ABF869E496}"/>
          </ac:spMkLst>
        </pc:spChg>
        <pc:spChg chg="del">
          <ac:chgData name="TAN Mei Yi [Harrisdale Senior High School]" userId="f9f029c9-d743-4d60-9f2c-e74bdec1ab07" providerId="ADAL" clId="{41E2DC4D-F5A7-44C2-80AB-A6ABC97E6929}" dt="2023-06-22T08:59:16.357" v="981" actId="478"/>
          <ac:spMkLst>
            <pc:docMk/>
            <pc:sldMk cId="501310011" sldId="346"/>
            <ac:spMk id="11" creationId="{7C702422-75B8-0BB9-3CB6-B81410391AB2}"/>
          </ac:spMkLst>
        </pc:spChg>
        <pc:spChg chg="del">
          <ac:chgData name="TAN Mei Yi [Harrisdale Senior High School]" userId="f9f029c9-d743-4d60-9f2c-e74bdec1ab07" providerId="ADAL" clId="{41E2DC4D-F5A7-44C2-80AB-A6ABC97E6929}" dt="2023-06-22T08:59:16.357" v="981" actId="478"/>
          <ac:spMkLst>
            <pc:docMk/>
            <pc:sldMk cId="501310011" sldId="346"/>
            <ac:spMk id="12" creationId="{552D2F31-5149-67F9-243B-D05D7C20BDCD}"/>
          </ac:spMkLst>
        </pc:spChg>
        <pc:spChg chg="del">
          <ac:chgData name="TAN Mei Yi [Harrisdale Senior High School]" userId="f9f029c9-d743-4d60-9f2c-e74bdec1ab07" providerId="ADAL" clId="{41E2DC4D-F5A7-44C2-80AB-A6ABC97E6929}" dt="2023-06-22T08:59:16.357" v="981" actId="478"/>
          <ac:spMkLst>
            <pc:docMk/>
            <pc:sldMk cId="501310011" sldId="346"/>
            <ac:spMk id="13" creationId="{048511B5-5B37-E782-B6B3-7EBA16D5FD15}"/>
          </ac:spMkLst>
        </pc:spChg>
        <pc:spChg chg="del">
          <ac:chgData name="TAN Mei Yi [Harrisdale Senior High School]" userId="f9f029c9-d743-4d60-9f2c-e74bdec1ab07" providerId="ADAL" clId="{41E2DC4D-F5A7-44C2-80AB-A6ABC97E6929}" dt="2023-06-22T08:59:16.357" v="981" actId="478"/>
          <ac:spMkLst>
            <pc:docMk/>
            <pc:sldMk cId="501310011" sldId="346"/>
            <ac:spMk id="14" creationId="{4ED04D20-8326-BB80-F054-282E61927C46}"/>
          </ac:spMkLst>
        </pc:spChg>
        <pc:spChg chg="del">
          <ac:chgData name="TAN Mei Yi [Harrisdale Senior High School]" userId="f9f029c9-d743-4d60-9f2c-e74bdec1ab07" providerId="ADAL" clId="{41E2DC4D-F5A7-44C2-80AB-A6ABC97E6929}" dt="2023-06-22T08:59:16.357" v="981" actId="478"/>
          <ac:spMkLst>
            <pc:docMk/>
            <pc:sldMk cId="501310011" sldId="346"/>
            <ac:spMk id="15" creationId="{1E6D7B47-2B10-2972-D594-3F5CC0C2FB24}"/>
          </ac:spMkLst>
        </pc:spChg>
        <pc:spChg chg="del">
          <ac:chgData name="TAN Mei Yi [Harrisdale Senior High School]" userId="f9f029c9-d743-4d60-9f2c-e74bdec1ab07" providerId="ADAL" clId="{41E2DC4D-F5A7-44C2-80AB-A6ABC97E6929}" dt="2023-06-22T08:59:16.357" v="981" actId="478"/>
          <ac:spMkLst>
            <pc:docMk/>
            <pc:sldMk cId="501310011" sldId="346"/>
            <ac:spMk id="16" creationId="{8ED53044-ACE3-6C3A-C401-A912D4AC1D79}"/>
          </ac:spMkLst>
        </pc:spChg>
        <pc:spChg chg="del">
          <ac:chgData name="TAN Mei Yi [Harrisdale Senior High School]" userId="f9f029c9-d743-4d60-9f2c-e74bdec1ab07" providerId="ADAL" clId="{41E2DC4D-F5A7-44C2-80AB-A6ABC97E6929}" dt="2023-06-22T08:59:16.357" v="981" actId="478"/>
          <ac:spMkLst>
            <pc:docMk/>
            <pc:sldMk cId="501310011" sldId="346"/>
            <ac:spMk id="17" creationId="{17E5B637-0386-B2BC-EA8E-357D251FD1C4}"/>
          </ac:spMkLst>
        </pc:spChg>
        <pc:picChg chg="del">
          <ac:chgData name="TAN Mei Yi [Harrisdale Senior High School]" userId="f9f029c9-d743-4d60-9f2c-e74bdec1ab07" providerId="ADAL" clId="{41E2DC4D-F5A7-44C2-80AB-A6ABC97E6929}" dt="2023-06-22T08:59:16.357" v="981" actId="478"/>
          <ac:picMkLst>
            <pc:docMk/>
            <pc:sldMk cId="501310011" sldId="346"/>
            <ac:picMk id="5" creationId="{985C436B-9F21-50B9-059A-D6ECCEBE9DF5}"/>
          </ac:picMkLst>
        </pc:picChg>
        <pc:picChg chg="add del mod">
          <ac:chgData name="TAN Mei Yi [Harrisdale Senior High School]" userId="f9f029c9-d743-4d60-9f2c-e74bdec1ab07" providerId="ADAL" clId="{41E2DC4D-F5A7-44C2-80AB-A6ABC97E6929}" dt="2023-06-23T01:58:11.269" v="1678" actId="478"/>
          <ac:picMkLst>
            <pc:docMk/>
            <pc:sldMk cId="501310011" sldId="346"/>
            <ac:picMk id="18" creationId="{10CB874F-8742-3C66-1D91-979306838271}"/>
          </ac:picMkLst>
        </pc:picChg>
      </pc:sldChg>
      <pc:sldChg chg="add del">
        <pc:chgData name="TAN Mei Yi [Harrisdale Senior High School]" userId="f9f029c9-d743-4d60-9f2c-e74bdec1ab07" providerId="ADAL" clId="{41E2DC4D-F5A7-44C2-80AB-A6ABC97E6929}" dt="2023-06-22T08:20:29.015" v="664"/>
        <pc:sldMkLst>
          <pc:docMk/>
          <pc:sldMk cId="2160615398" sldId="346"/>
        </pc:sldMkLst>
      </pc:sldChg>
      <pc:sldChg chg="addSp delSp modSp add mod modAnim">
        <pc:chgData name="TAN Mei Yi [Harrisdale Senior High School]" userId="f9f029c9-d743-4d60-9f2c-e74bdec1ab07" providerId="ADAL" clId="{41E2DC4D-F5A7-44C2-80AB-A6ABC97E6929}" dt="2023-06-23T02:31:52.545" v="2109" actId="20577"/>
        <pc:sldMkLst>
          <pc:docMk/>
          <pc:sldMk cId="1892799905" sldId="347"/>
        </pc:sldMkLst>
        <pc:spChg chg="add mod">
          <ac:chgData name="TAN Mei Yi [Harrisdale Senior High School]" userId="f9f029c9-d743-4d60-9f2c-e74bdec1ab07" providerId="ADAL" clId="{41E2DC4D-F5A7-44C2-80AB-A6ABC97E6929}" dt="2023-06-23T02:00:34.613" v="1806" actId="1076"/>
          <ac:spMkLst>
            <pc:docMk/>
            <pc:sldMk cId="1892799905" sldId="347"/>
            <ac:spMk id="3" creationId="{41224A99-0721-ACE9-A305-800CC326E081}"/>
          </ac:spMkLst>
        </pc:spChg>
        <pc:spChg chg="add mod">
          <ac:chgData name="TAN Mei Yi [Harrisdale Senior High School]" userId="f9f029c9-d743-4d60-9f2c-e74bdec1ab07" providerId="ADAL" clId="{41E2DC4D-F5A7-44C2-80AB-A6ABC97E6929}" dt="2023-06-23T02:28:17.168" v="2029" actId="1076"/>
          <ac:spMkLst>
            <pc:docMk/>
            <pc:sldMk cId="1892799905" sldId="347"/>
            <ac:spMk id="5" creationId="{2E704AD4-D300-A3F9-2496-CEA2E92DCDAB}"/>
          </ac:spMkLst>
        </pc:spChg>
        <pc:spChg chg="add mod">
          <ac:chgData name="TAN Mei Yi [Harrisdale Senior High School]" userId="f9f029c9-d743-4d60-9f2c-e74bdec1ab07" providerId="ADAL" clId="{41E2DC4D-F5A7-44C2-80AB-A6ABC97E6929}" dt="2023-06-23T02:30:20.126" v="2060" actId="1076"/>
          <ac:spMkLst>
            <pc:docMk/>
            <pc:sldMk cId="1892799905" sldId="347"/>
            <ac:spMk id="6" creationId="{E9508C45-A0A4-45AC-8CAB-75961FE760C0}"/>
          </ac:spMkLst>
        </pc:spChg>
        <pc:spChg chg="add mod">
          <ac:chgData name="TAN Mei Yi [Harrisdale Senior High School]" userId="f9f029c9-d743-4d60-9f2c-e74bdec1ab07" providerId="ADAL" clId="{41E2DC4D-F5A7-44C2-80AB-A6ABC97E6929}" dt="2023-06-23T02:30:38.766" v="2077" actId="1076"/>
          <ac:spMkLst>
            <pc:docMk/>
            <pc:sldMk cId="1892799905" sldId="347"/>
            <ac:spMk id="7" creationId="{B290DBA1-3886-B7CA-1AFA-53904476EF7E}"/>
          </ac:spMkLst>
        </pc:spChg>
        <pc:spChg chg="add mod">
          <ac:chgData name="TAN Mei Yi [Harrisdale Senior High School]" userId="f9f029c9-d743-4d60-9f2c-e74bdec1ab07" providerId="ADAL" clId="{41E2DC4D-F5A7-44C2-80AB-A6ABC97E6929}" dt="2023-06-23T02:31:01.310" v="2096" actId="1076"/>
          <ac:spMkLst>
            <pc:docMk/>
            <pc:sldMk cId="1892799905" sldId="347"/>
            <ac:spMk id="8" creationId="{FB5B23F8-326A-30CD-15EA-1467E53B0AA1}"/>
          </ac:spMkLst>
        </pc:spChg>
        <pc:spChg chg="add mod">
          <ac:chgData name="TAN Mei Yi [Harrisdale Senior High School]" userId="f9f029c9-d743-4d60-9f2c-e74bdec1ab07" providerId="ADAL" clId="{41E2DC4D-F5A7-44C2-80AB-A6ABC97E6929}" dt="2023-06-23T02:31:41.553" v="2104" actId="20577"/>
          <ac:spMkLst>
            <pc:docMk/>
            <pc:sldMk cId="1892799905" sldId="347"/>
            <ac:spMk id="9" creationId="{ECC85D77-FF20-42DF-6CA9-28DF44ED073B}"/>
          </ac:spMkLst>
        </pc:spChg>
        <pc:spChg chg="add mod">
          <ac:chgData name="TAN Mei Yi [Harrisdale Senior High School]" userId="f9f029c9-d743-4d60-9f2c-e74bdec1ab07" providerId="ADAL" clId="{41E2DC4D-F5A7-44C2-80AB-A6ABC97E6929}" dt="2023-06-23T02:31:52.545" v="2109" actId="20577"/>
          <ac:spMkLst>
            <pc:docMk/>
            <pc:sldMk cId="1892799905" sldId="347"/>
            <ac:spMk id="10" creationId="{4CF88ACB-095F-FDE0-2314-EC614DBACE4F}"/>
          </ac:spMkLst>
        </pc:spChg>
        <pc:picChg chg="add del mod">
          <ac:chgData name="TAN Mei Yi [Harrisdale Senior High School]" userId="f9f029c9-d743-4d60-9f2c-e74bdec1ab07" providerId="ADAL" clId="{41E2DC4D-F5A7-44C2-80AB-A6ABC97E6929}" dt="2023-06-23T02:00:31.519" v="1805" actId="478"/>
          <ac:picMkLst>
            <pc:docMk/>
            <pc:sldMk cId="1892799905" sldId="347"/>
            <ac:picMk id="4" creationId="{8F1B6E38-0785-5D23-9085-9952470F9CB1}"/>
          </ac:picMkLst>
        </pc:picChg>
        <pc:picChg chg="del">
          <ac:chgData name="TAN Mei Yi [Harrisdale Senior High School]" userId="f9f029c9-d743-4d60-9f2c-e74bdec1ab07" providerId="ADAL" clId="{41E2DC4D-F5A7-44C2-80AB-A6ABC97E6929}" dt="2023-06-22T08:59:49.698" v="986" actId="478"/>
          <ac:picMkLst>
            <pc:docMk/>
            <pc:sldMk cId="1892799905" sldId="347"/>
            <ac:picMk id="18" creationId="{10CB874F-8742-3C66-1D91-979306838271}"/>
          </ac:picMkLst>
        </pc:picChg>
      </pc:sldChg>
      <pc:sldChg chg="addSp delSp modSp add mod modAnim">
        <pc:chgData name="TAN Mei Yi [Harrisdale Senior High School]" userId="f9f029c9-d743-4d60-9f2c-e74bdec1ab07" providerId="ADAL" clId="{41E2DC4D-F5A7-44C2-80AB-A6ABC97E6929}" dt="2023-06-23T02:36:13.865" v="2298" actId="20577"/>
        <pc:sldMkLst>
          <pc:docMk/>
          <pc:sldMk cId="1405830947" sldId="348"/>
        </pc:sldMkLst>
        <pc:spChg chg="add mod">
          <ac:chgData name="TAN Mei Yi [Harrisdale Senior High School]" userId="f9f029c9-d743-4d60-9f2c-e74bdec1ab07" providerId="ADAL" clId="{41E2DC4D-F5A7-44C2-80AB-A6ABC97E6929}" dt="2023-06-23T02:01:55.613" v="1904" actId="1076"/>
          <ac:spMkLst>
            <pc:docMk/>
            <pc:sldMk cId="1405830947" sldId="348"/>
            <ac:spMk id="3" creationId="{5AB4DC27-2534-8BAC-A92C-6CF8E2AA65C5}"/>
          </ac:spMkLst>
        </pc:spChg>
        <pc:spChg chg="add mod">
          <ac:chgData name="TAN Mei Yi [Harrisdale Senior High School]" userId="f9f029c9-d743-4d60-9f2c-e74bdec1ab07" providerId="ADAL" clId="{41E2DC4D-F5A7-44C2-80AB-A6ABC97E6929}" dt="2023-06-23T02:33:06.323" v="2128" actId="20577"/>
          <ac:spMkLst>
            <pc:docMk/>
            <pc:sldMk cId="1405830947" sldId="348"/>
            <ac:spMk id="4" creationId="{ABDC4C39-2606-AE3D-30D9-0A2618F96371}"/>
          </ac:spMkLst>
        </pc:spChg>
        <pc:spChg chg="add mod">
          <ac:chgData name="TAN Mei Yi [Harrisdale Senior High School]" userId="f9f029c9-d743-4d60-9f2c-e74bdec1ab07" providerId="ADAL" clId="{41E2DC4D-F5A7-44C2-80AB-A6ABC97E6929}" dt="2023-06-23T02:33:58.639" v="2189" actId="20577"/>
          <ac:spMkLst>
            <pc:docMk/>
            <pc:sldMk cId="1405830947" sldId="348"/>
            <ac:spMk id="6" creationId="{98C0FFF9-D13E-59CE-2D9F-0A44BA0E2341}"/>
          </ac:spMkLst>
        </pc:spChg>
        <pc:spChg chg="add mod">
          <ac:chgData name="TAN Mei Yi [Harrisdale Senior High School]" userId="f9f029c9-d743-4d60-9f2c-e74bdec1ab07" providerId="ADAL" clId="{41E2DC4D-F5A7-44C2-80AB-A6ABC97E6929}" dt="2023-06-23T02:34:26.299" v="2205" actId="20577"/>
          <ac:spMkLst>
            <pc:docMk/>
            <pc:sldMk cId="1405830947" sldId="348"/>
            <ac:spMk id="7" creationId="{4920B762-F575-EF68-3103-E170D8C5B258}"/>
          </ac:spMkLst>
        </pc:spChg>
        <pc:spChg chg="add mod">
          <ac:chgData name="TAN Mei Yi [Harrisdale Senior High School]" userId="f9f029c9-d743-4d60-9f2c-e74bdec1ab07" providerId="ADAL" clId="{41E2DC4D-F5A7-44C2-80AB-A6ABC97E6929}" dt="2023-06-23T02:34:42.761" v="2239" actId="1076"/>
          <ac:spMkLst>
            <pc:docMk/>
            <pc:sldMk cId="1405830947" sldId="348"/>
            <ac:spMk id="8" creationId="{B6A839C7-EA2F-AABC-820E-1DAAD3D89FB0}"/>
          </ac:spMkLst>
        </pc:spChg>
        <pc:spChg chg="add mod">
          <ac:chgData name="TAN Mei Yi [Harrisdale Senior High School]" userId="f9f029c9-d743-4d60-9f2c-e74bdec1ab07" providerId="ADAL" clId="{41E2DC4D-F5A7-44C2-80AB-A6ABC97E6929}" dt="2023-06-23T02:35:19.382" v="2254" actId="20577"/>
          <ac:spMkLst>
            <pc:docMk/>
            <pc:sldMk cId="1405830947" sldId="348"/>
            <ac:spMk id="9" creationId="{156D3FA0-8B1D-FE9D-FBEA-B46DB13DA753}"/>
          </ac:spMkLst>
        </pc:spChg>
        <pc:spChg chg="add mod">
          <ac:chgData name="TAN Mei Yi [Harrisdale Senior High School]" userId="f9f029c9-d743-4d60-9f2c-e74bdec1ab07" providerId="ADAL" clId="{41E2DC4D-F5A7-44C2-80AB-A6ABC97E6929}" dt="2023-06-23T02:35:32.985" v="2263" actId="1076"/>
          <ac:spMkLst>
            <pc:docMk/>
            <pc:sldMk cId="1405830947" sldId="348"/>
            <ac:spMk id="10" creationId="{D7ABEF89-6D0C-806C-EDB9-57007644B240}"/>
          </ac:spMkLst>
        </pc:spChg>
        <pc:spChg chg="add mod">
          <ac:chgData name="TAN Mei Yi [Harrisdale Senior High School]" userId="f9f029c9-d743-4d60-9f2c-e74bdec1ab07" providerId="ADAL" clId="{41E2DC4D-F5A7-44C2-80AB-A6ABC97E6929}" dt="2023-06-23T02:36:13.865" v="2298" actId="20577"/>
          <ac:spMkLst>
            <pc:docMk/>
            <pc:sldMk cId="1405830947" sldId="348"/>
            <ac:spMk id="11" creationId="{7242328C-2229-7B56-3F74-C658060F2FBC}"/>
          </ac:spMkLst>
        </pc:spChg>
        <pc:picChg chg="del">
          <ac:chgData name="TAN Mei Yi [Harrisdale Senior High School]" userId="f9f029c9-d743-4d60-9f2c-e74bdec1ab07" providerId="ADAL" clId="{41E2DC4D-F5A7-44C2-80AB-A6ABC97E6929}" dt="2023-06-22T09:00:12.181" v="990" actId="478"/>
          <ac:picMkLst>
            <pc:docMk/>
            <pc:sldMk cId="1405830947" sldId="348"/>
            <ac:picMk id="4" creationId="{8F1B6E38-0785-5D23-9085-9952470F9CB1}"/>
          </ac:picMkLst>
        </pc:picChg>
        <pc:picChg chg="add del mod">
          <ac:chgData name="TAN Mei Yi [Harrisdale Senior High School]" userId="f9f029c9-d743-4d60-9f2c-e74bdec1ab07" providerId="ADAL" clId="{41E2DC4D-F5A7-44C2-80AB-A6ABC97E6929}" dt="2023-06-23T02:01:51.561" v="1903" actId="478"/>
          <ac:picMkLst>
            <pc:docMk/>
            <pc:sldMk cId="1405830947" sldId="348"/>
            <ac:picMk id="5" creationId="{AC8443EC-B113-30E7-06B7-CD0087118586}"/>
          </ac:picMkLst>
        </pc:picChg>
      </pc:sldChg>
      <pc:sldChg chg="addSp delSp modSp add del mod">
        <pc:chgData name="TAN Mei Yi [Harrisdale Senior High School]" userId="f9f029c9-d743-4d60-9f2c-e74bdec1ab07" providerId="ADAL" clId="{41E2DC4D-F5A7-44C2-80AB-A6ABC97E6929}" dt="2023-06-23T02:02:46.976" v="1907" actId="47"/>
        <pc:sldMkLst>
          <pc:docMk/>
          <pc:sldMk cId="3530422619" sldId="349"/>
        </pc:sldMkLst>
        <pc:spChg chg="add mod">
          <ac:chgData name="TAN Mei Yi [Harrisdale Senior High School]" userId="f9f029c9-d743-4d60-9f2c-e74bdec1ab07" providerId="ADAL" clId="{41E2DC4D-F5A7-44C2-80AB-A6ABC97E6929}" dt="2023-06-23T02:02:30.754" v="1905"/>
          <ac:spMkLst>
            <pc:docMk/>
            <pc:sldMk cId="3530422619" sldId="349"/>
            <ac:spMk id="3" creationId="{001A89E4-40E1-8786-47BD-14927024E6E0}"/>
          </ac:spMkLst>
        </pc:spChg>
        <pc:picChg chg="add mod">
          <ac:chgData name="TAN Mei Yi [Harrisdale Senior High School]" userId="f9f029c9-d743-4d60-9f2c-e74bdec1ab07" providerId="ADAL" clId="{41E2DC4D-F5A7-44C2-80AB-A6ABC97E6929}" dt="2023-06-23T02:02:34.411" v="1906" actId="1076"/>
          <ac:picMkLst>
            <pc:docMk/>
            <pc:sldMk cId="3530422619" sldId="349"/>
            <ac:picMk id="4" creationId="{E717CE2A-781E-4FB7-4A6E-74C47EDAFA31}"/>
          </ac:picMkLst>
        </pc:picChg>
        <pc:picChg chg="del">
          <ac:chgData name="TAN Mei Yi [Harrisdale Senior High School]" userId="f9f029c9-d743-4d60-9f2c-e74bdec1ab07" providerId="ADAL" clId="{41E2DC4D-F5A7-44C2-80AB-A6ABC97E6929}" dt="2023-06-22T09:00:42.529" v="994" actId="478"/>
          <ac:picMkLst>
            <pc:docMk/>
            <pc:sldMk cId="3530422619" sldId="349"/>
            <ac:picMk id="5" creationId="{AC8443EC-B113-30E7-06B7-CD0087118586}"/>
          </ac:picMkLst>
        </pc:picChg>
      </pc:sldChg>
    </pc:docChg>
  </pc:docChgLst>
  <pc:docChgLst>
    <pc:chgData name="TAN Mei Yi [Harrisdale Senior High School]" userId="f9f029c9-d743-4d60-9f2c-e74bdec1ab07" providerId="ADAL" clId="{0362D03B-ED38-497A-A4A9-B12AB8C6D50E}"/>
    <pc:docChg chg="modSld">
      <pc:chgData name="TAN Mei Yi [Harrisdale Senior High School]" userId="f9f029c9-d743-4d60-9f2c-e74bdec1ab07" providerId="ADAL" clId="{0362D03B-ED38-497A-A4A9-B12AB8C6D50E}" dt="2023-03-08T00:14:43.790" v="63" actId="20577"/>
      <pc:docMkLst>
        <pc:docMk/>
      </pc:docMkLst>
      <pc:sldChg chg="modSp mod">
        <pc:chgData name="TAN Mei Yi [Harrisdale Senior High School]" userId="f9f029c9-d743-4d60-9f2c-e74bdec1ab07" providerId="ADAL" clId="{0362D03B-ED38-497A-A4A9-B12AB8C6D50E}" dt="2023-03-08T00:14:43.790" v="63" actId="20577"/>
        <pc:sldMkLst>
          <pc:docMk/>
          <pc:sldMk cId="2226349418" sldId="292"/>
        </pc:sldMkLst>
        <pc:spChg chg="mod">
          <ac:chgData name="TAN Mei Yi [Harrisdale Senior High School]" userId="f9f029c9-d743-4d60-9f2c-e74bdec1ab07" providerId="ADAL" clId="{0362D03B-ED38-497A-A4A9-B12AB8C6D50E}" dt="2023-03-08T00:14:43.790" v="63" actId="20577"/>
          <ac:spMkLst>
            <pc:docMk/>
            <pc:sldMk cId="2226349418" sldId="292"/>
            <ac:spMk id="21" creationId="{8E7845BC-DC72-44E1-BABF-6AFB4DC3022D}"/>
          </ac:spMkLst>
        </pc:spChg>
        <pc:spChg chg="mod">
          <ac:chgData name="TAN Mei Yi [Harrisdale Senior High School]" userId="f9f029c9-d743-4d60-9f2c-e74bdec1ab07" providerId="ADAL" clId="{0362D03B-ED38-497A-A4A9-B12AB8C6D50E}" dt="2023-03-08T00:14:28.840" v="39" actId="20577"/>
          <ac:spMkLst>
            <pc:docMk/>
            <pc:sldMk cId="2226349418" sldId="292"/>
            <ac:spMk id="22" creationId="{046BE2BE-401B-43B6-9F59-E6AE635E14BD}"/>
          </ac:spMkLst>
        </pc:spChg>
      </pc:sldChg>
    </pc:docChg>
  </pc:docChgLst>
  <pc:docChgLst>
    <pc:chgData name="TAN Mei Yi [Harrisdale Senior High School]" userId="f9f029c9-d743-4d60-9f2c-e74bdec1ab07" providerId="ADAL" clId="{9ED54F38-37D1-4DE4-AF85-385B9714403A}"/>
    <pc:docChg chg="undo custSel addSld delSld modSld">
      <pc:chgData name="TAN Mei Yi [Harrisdale Senior High School]" userId="f9f029c9-d743-4d60-9f2c-e74bdec1ab07" providerId="ADAL" clId="{9ED54F38-37D1-4DE4-AF85-385B9714403A}" dt="2023-03-17T00:55:27.119" v="853" actId="1076"/>
      <pc:docMkLst>
        <pc:docMk/>
      </pc:docMkLst>
      <pc:sldChg chg="modSp add mod">
        <pc:chgData name="TAN Mei Yi [Harrisdale Senior High School]" userId="f9f029c9-d743-4d60-9f2c-e74bdec1ab07" providerId="ADAL" clId="{9ED54F38-37D1-4DE4-AF85-385B9714403A}" dt="2023-03-16T06:37:39.998" v="94" actId="208"/>
        <pc:sldMkLst>
          <pc:docMk/>
          <pc:sldMk cId="2606308892" sldId="257"/>
        </pc:sldMkLst>
        <pc:spChg chg="mod">
          <ac:chgData name="TAN Mei Yi [Harrisdale Senior High School]" userId="f9f029c9-d743-4d60-9f2c-e74bdec1ab07" providerId="ADAL" clId="{9ED54F38-37D1-4DE4-AF85-385B9714403A}" dt="2023-03-16T03:59:21.041" v="92" actId="20577"/>
          <ac:spMkLst>
            <pc:docMk/>
            <pc:sldMk cId="2606308892" sldId="257"/>
            <ac:spMk id="4" creationId="{B81B22AD-8223-4EE5-AC14-E1C641F90F65}"/>
          </ac:spMkLst>
        </pc:spChg>
        <pc:spChg chg="mod">
          <ac:chgData name="TAN Mei Yi [Harrisdale Senior High School]" userId="f9f029c9-d743-4d60-9f2c-e74bdec1ab07" providerId="ADAL" clId="{9ED54F38-37D1-4DE4-AF85-385B9714403A}" dt="2023-03-16T06:37:39.998" v="94" actId="208"/>
          <ac:spMkLst>
            <pc:docMk/>
            <pc:sldMk cId="2606308892" sldId="257"/>
            <ac:spMk id="5" creationId="{654E6B9F-3CB4-4F77-B1F7-486D1F298ADE}"/>
          </ac:spMkLst>
        </pc:spChg>
      </pc:sldChg>
      <pc:sldChg chg="modSp add mod modAnim">
        <pc:chgData name="TAN Mei Yi [Harrisdale Senior High School]" userId="f9f029c9-d743-4d60-9f2c-e74bdec1ab07" providerId="ADAL" clId="{9ED54F38-37D1-4DE4-AF85-385B9714403A}" dt="2023-03-16T06:39:34.607" v="120"/>
        <pc:sldMkLst>
          <pc:docMk/>
          <pc:sldMk cId="2295786798" sldId="258"/>
        </pc:sldMkLst>
        <pc:spChg chg="mod">
          <ac:chgData name="TAN Mei Yi [Harrisdale Senior High School]" userId="f9f029c9-d743-4d60-9f2c-e74bdec1ab07" providerId="ADAL" clId="{9ED54F38-37D1-4DE4-AF85-385B9714403A}" dt="2023-03-16T06:37:44.603" v="96" actId="208"/>
          <ac:spMkLst>
            <pc:docMk/>
            <pc:sldMk cId="2295786798" sldId="258"/>
            <ac:spMk id="5" creationId="{654E6B9F-3CB4-4F77-B1F7-486D1F298ADE}"/>
          </ac:spMkLst>
        </pc:spChg>
        <pc:spChg chg="mod">
          <ac:chgData name="TAN Mei Yi [Harrisdale Senior High School]" userId="f9f029c9-d743-4d60-9f2c-e74bdec1ab07" providerId="ADAL" clId="{9ED54F38-37D1-4DE4-AF85-385B9714403A}" dt="2023-03-16T06:39:25.101" v="118" actId="113"/>
          <ac:spMkLst>
            <pc:docMk/>
            <pc:sldMk cId="2295786798" sldId="258"/>
            <ac:spMk id="10" creationId="{4954EAC9-BD72-4514-8597-1B39EB4ECF9A}"/>
          </ac:spMkLst>
        </pc:spChg>
      </pc:sldChg>
      <pc:sldChg chg="addSp modSp add mod modAnim">
        <pc:chgData name="TAN Mei Yi [Harrisdale Senior High School]" userId="f9f029c9-d743-4d60-9f2c-e74bdec1ab07" providerId="ADAL" clId="{9ED54F38-37D1-4DE4-AF85-385B9714403A}" dt="2023-03-16T06:41:21.470" v="163" actId="1076"/>
        <pc:sldMkLst>
          <pc:docMk/>
          <pc:sldMk cId="3549722304" sldId="259"/>
        </pc:sldMkLst>
        <pc:spChg chg="add mod">
          <ac:chgData name="TAN Mei Yi [Harrisdale Senior High School]" userId="f9f029c9-d743-4d60-9f2c-e74bdec1ab07" providerId="ADAL" clId="{9ED54F38-37D1-4DE4-AF85-385B9714403A}" dt="2023-03-16T06:40:41.040" v="156" actId="20577"/>
          <ac:spMkLst>
            <pc:docMk/>
            <pc:sldMk cId="3549722304" sldId="259"/>
            <ac:spMk id="2" creationId="{A43DE498-E692-6238-2A22-FB95E9D36E6D}"/>
          </ac:spMkLst>
        </pc:spChg>
        <pc:spChg chg="mod">
          <ac:chgData name="TAN Mei Yi [Harrisdale Senior High School]" userId="f9f029c9-d743-4d60-9f2c-e74bdec1ab07" providerId="ADAL" clId="{9ED54F38-37D1-4DE4-AF85-385B9714403A}" dt="2023-03-16T06:41:17.613" v="162" actId="1076"/>
          <ac:spMkLst>
            <pc:docMk/>
            <pc:sldMk cId="3549722304" sldId="259"/>
            <ac:spMk id="3" creationId="{00000000-0000-0000-0000-000000000000}"/>
          </ac:spMkLst>
        </pc:spChg>
        <pc:spChg chg="mod">
          <ac:chgData name="TAN Mei Yi [Harrisdale Senior High School]" userId="f9f029c9-d743-4d60-9f2c-e74bdec1ab07" providerId="ADAL" clId="{9ED54F38-37D1-4DE4-AF85-385B9714403A}" dt="2023-03-16T06:41:21.470" v="163" actId="1076"/>
          <ac:spMkLst>
            <pc:docMk/>
            <pc:sldMk cId="3549722304" sldId="259"/>
            <ac:spMk id="4" creationId="{00000000-0000-0000-0000-000000000000}"/>
          </ac:spMkLst>
        </pc:spChg>
      </pc:sldChg>
      <pc:sldChg chg="modSp add mod modAnim">
        <pc:chgData name="TAN Mei Yi [Harrisdale Senior High School]" userId="f9f029c9-d743-4d60-9f2c-e74bdec1ab07" providerId="ADAL" clId="{9ED54F38-37D1-4DE4-AF85-385B9714403A}" dt="2023-03-16T06:44:05.063" v="205" actId="115"/>
        <pc:sldMkLst>
          <pc:docMk/>
          <pc:sldMk cId="752510683" sldId="260"/>
        </pc:sldMkLst>
        <pc:spChg chg="mod">
          <ac:chgData name="TAN Mei Yi [Harrisdale Senior High School]" userId="f9f029c9-d743-4d60-9f2c-e74bdec1ab07" providerId="ADAL" clId="{9ED54F38-37D1-4DE4-AF85-385B9714403A}" dt="2023-03-16T06:44:05.063" v="205" actId="115"/>
          <ac:spMkLst>
            <pc:docMk/>
            <pc:sldMk cId="752510683" sldId="260"/>
            <ac:spMk id="2" creationId="{00000000-0000-0000-0000-000000000000}"/>
          </ac:spMkLst>
        </pc:spChg>
        <pc:spChg chg="mod">
          <ac:chgData name="TAN Mei Yi [Harrisdale Senior High School]" userId="f9f029c9-d743-4d60-9f2c-e74bdec1ab07" providerId="ADAL" clId="{9ED54F38-37D1-4DE4-AF85-385B9714403A}" dt="2023-03-16T06:37:53.696" v="98" actId="208"/>
          <ac:spMkLst>
            <pc:docMk/>
            <pc:sldMk cId="752510683" sldId="260"/>
            <ac:spMk id="6" creationId="{602B588D-F456-4316-869F-C5F23C4BEB85}"/>
          </ac:spMkLst>
        </pc:spChg>
      </pc:sldChg>
      <pc:sldChg chg="del">
        <pc:chgData name="TAN Mei Yi [Harrisdale Senior High School]" userId="f9f029c9-d743-4d60-9f2c-e74bdec1ab07" providerId="ADAL" clId="{9ED54F38-37D1-4DE4-AF85-385B9714403A}" dt="2023-03-16T06:52:32.386" v="427" actId="47"/>
        <pc:sldMkLst>
          <pc:docMk/>
          <pc:sldMk cId="2213608671" sldId="261"/>
        </pc:sldMkLst>
      </pc:sldChg>
      <pc:sldChg chg="del">
        <pc:chgData name="TAN Mei Yi [Harrisdale Senior High School]" userId="f9f029c9-d743-4d60-9f2c-e74bdec1ab07" providerId="ADAL" clId="{9ED54F38-37D1-4DE4-AF85-385B9714403A}" dt="2023-03-16T06:52:32.386" v="427" actId="47"/>
        <pc:sldMkLst>
          <pc:docMk/>
          <pc:sldMk cId="4120631932" sldId="262"/>
        </pc:sldMkLst>
      </pc:sldChg>
      <pc:sldChg chg="del">
        <pc:chgData name="TAN Mei Yi [Harrisdale Senior High School]" userId="f9f029c9-d743-4d60-9f2c-e74bdec1ab07" providerId="ADAL" clId="{9ED54F38-37D1-4DE4-AF85-385B9714403A}" dt="2023-03-16T06:52:32.386" v="427" actId="47"/>
        <pc:sldMkLst>
          <pc:docMk/>
          <pc:sldMk cId="2310438841" sldId="263"/>
        </pc:sldMkLst>
      </pc:sldChg>
      <pc:sldChg chg="addSp delSp modSp add mod delAnim modAnim">
        <pc:chgData name="TAN Mei Yi [Harrisdale Senior High School]" userId="f9f029c9-d743-4d60-9f2c-e74bdec1ab07" providerId="ADAL" clId="{9ED54F38-37D1-4DE4-AF85-385B9714403A}" dt="2023-03-16T06:50:55.703" v="408"/>
        <pc:sldMkLst>
          <pc:docMk/>
          <pc:sldMk cId="3141336886" sldId="265"/>
        </pc:sldMkLst>
        <pc:spChg chg="mod">
          <ac:chgData name="TAN Mei Yi [Harrisdale Senior High School]" userId="f9f029c9-d743-4d60-9f2c-e74bdec1ab07" providerId="ADAL" clId="{9ED54F38-37D1-4DE4-AF85-385B9714403A}" dt="2023-03-16T06:50:47.903" v="406" actId="207"/>
          <ac:spMkLst>
            <pc:docMk/>
            <pc:sldMk cId="3141336886" sldId="265"/>
            <ac:spMk id="2" creationId="{00000000-0000-0000-0000-000000000000}"/>
          </ac:spMkLst>
        </pc:spChg>
        <pc:spChg chg="add del mod">
          <ac:chgData name="TAN Mei Yi [Harrisdale Senior High School]" userId="f9f029c9-d743-4d60-9f2c-e74bdec1ab07" providerId="ADAL" clId="{9ED54F38-37D1-4DE4-AF85-385B9714403A}" dt="2023-03-16T06:50:12.103" v="398" actId="478"/>
          <ac:spMkLst>
            <pc:docMk/>
            <pc:sldMk cId="3141336886" sldId="265"/>
            <ac:spMk id="3" creationId="{DC73C829-AB52-D8C4-60F7-F1E7FA48485C}"/>
          </ac:spMkLst>
        </pc:spChg>
        <pc:spChg chg="mod">
          <ac:chgData name="TAN Mei Yi [Harrisdale Senior High School]" userId="f9f029c9-d743-4d60-9f2c-e74bdec1ab07" providerId="ADAL" clId="{9ED54F38-37D1-4DE4-AF85-385B9714403A}" dt="2023-03-16T06:49:49.552" v="391" actId="208"/>
          <ac:spMkLst>
            <pc:docMk/>
            <pc:sldMk cId="3141336886" sldId="265"/>
            <ac:spMk id="6" creationId="{32D84FCC-016B-49A0-9CB5-6A7624EDF85B}"/>
          </ac:spMkLst>
        </pc:spChg>
      </pc:sldChg>
      <pc:sldChg chg="addSp delSp modSp add mod modAnim">
        <pc:chgData name="TAN Mei Yi [Harrisdale Senior High School]" userId="f9f029c9-d743-4d60-9f2c-e74bdec1ab07" providerId="ADAL" clId="{9ED54F38-37D1-4DE4-AF85-385B9714403A}" dt="2023-03-16T06:49:32.685" v="388" actId="1076"/>
        <pc:sldMkLst>
          <pc:docMk/>
          <pc:sldMk cId="3401258836" sldId="266"/>
        </pc:sldMkLst>
        <pc:spChg chg="add mod">
          <ac:chgData name="TAN Mei Yi [Harrisdale Senior High School]" userId="f9f029c9-d743-4d60-9f2c-e74bdec1ab07" providerId="ADAL" clId="{9ED54F38-37D1-4DE4-AF85-385B9714403A}" dt="2023-03-16T06:45:06.196" v="207"/>
          <ac:spMkLst>
            <pc:docMk/>
            <pc:sldMk cId="3401258836" sldId="266"/>
            <ac:spMk id="2" creationId="{3F02B913-80CD-BD6A-D390-EA19116AFBBD}"/>
          </ac:spMkLst>
        </pc:spChg>
        <pc:spChg chg="mod">
          <ac:chgData name="TAN Mei Yi [Harrisdale Senior High School]" userId="f9f029c9-d743-4d60-9f2c-e74bdec1ab07" providerId="ADAL" clId="{9ED54F38-37D1-4DE4-AF85-385B9714403A}" dt="2023-03-16T06:48:06.801" v="329" actId="14100"/>
          <ac:spMkLst>
            <pc:docMk/>
            <pc:sldMk cId="3401258836" sldId="266"/>
            <ac:spMk id="3" creationId="{00000000-0000-0000-0000-000000000000}"/>
          </ac:spMkLst>
        </pc:spChg>
        <pc:spChg chg="del">
          <ac:chgData name="TAN Mei Yi [Harrisdale Senior High School]" userId="f9f029c9-d743-4d60-9f2c-e74bdec1ab07" providerId="ADAL" clId="{9ED54F38-37D1-4DE4-AF85-385B9714403A}" dt="2023-03-16T06:45:05.893" v="206" actId="478"/>
          <ac:spMkLst>
            <pc:docMk/>
            <pc:sldMk cId="3401258836" sldId="266"/>
            <ac:spMk id="4" creationId="{EF1D9018-F4D8-4DAF-A555-8C1922A5944A}"/>
          </ac:spMkLst>
        </pc:spChg>
        <pc:spChg chg="add mod">
          <ac:chgData name="TAN Mei Yi [Harrisdale Senior High School]" userId="f9f029c9-d743-4d60-9f2c-e74bdec1ab07" providerId="ADAL" clId="{9ED54F38-37D1-4DE4-AF85-385B9714403A}" dt="2023-03-16T06:47:55.712" v="325" actId="1076"/>
          <ac:spMkLst>
            <pc:docMk/>
            <pc:sldMk cId="3401258836" sldId="266"/>
            <ac:spMk id="5" creationId="{F884DD0A-CD43-3957-08E9-982C15C62B01}"/>
          </ac:spMkLst>
        </pc:spChg>
        <pc:spChg chg="add mod">
          <ac:chgData name="TAN Mei Yi [Harrisdale Senior High School]" userId="f9f029c9-d743-4d60-9f2c-e74bdec1ab07" providerId="ADAL" clId="{9ED54F38-37D1-4DE4-AF85-385B9714403A}" dt="2023-03-16T06:47:59.986" v="326" actId="1076"/>
          <ac:spMkLst>
            <pc:docMk/>
            <pc:sldMk cId="3401258836" sldId="266"/>
            <ac:spMk id="6" creationId="{39FD723F-5061-231E-2AD8-FF16AE844DF3}"/>
          </ac:spMkLst>
        </pc:spChg>
        <pc:spChg chg="add mod">
          <ac:chgData name="TAN Mei Yi [Harrisdale Senior High School]" userId="f9f029c9-d743-4d60-9f2c-e74bdec1ab07" providerId="ADAL" clId="{9ED54F38-37D1-4DE4-AF85-385B9714403A}" dt="2023-03-16T06:48:47.359" v="355" actId="1076"/>
          <ac:spMkLst>
            <pc:docMk/>
            <pc:sldMk cId="3401258836" sldId="266"/>
            <ac:spMk id="7" creationId="{55C5AA04-3B0F-792E-01C4-4E2A3C029BC6}"/>
          </ac:spMkLst>
        </pc:spChg>
        <pc:spChg chg="add mod">
          <ac:chgData name="TAN Mei Yi [Harrisdale Senior High School]" userId="f9f029c9-d743-4d60-9f2c-e74bdec1ab07" providerId="ADAL" clId="{9ED54F38-37D1-4DE4-AF85-385B9714403A}" dt="2023-03-16T06:49:29.620" v="387" actId="1076"/>
          <ac:spMkLst>
            <pc:docMk/>
            <pc:sldMk cId="3401258836" sldId="266"/>
            <ac:spMk id="8" creationId="{9993EAFD-18B9-9BA4-61A3-FCF271BCD0E3}"/>
          </ac:spMkLst>
        </pc:spChg>
        <pc:spChg chg="add mod">
          <ac:chgData name="TAN Mei Yi [Harrisdale Senior High School]" userId="f9f029c9-d743-4d60-9f2c-e74bdec1ab07" providerId="ADAL" clId="{9ED54F38-37D1-4DE4-AF85-385B9714403A}" dt="2023-03-16T06:49:32.685" v="388" actId="1076"/>
          <ac:spMkLst>
            <pc:docMk/>
            <pc:sldMk cId="3401258836" sldId="266"/>
            <ac:spMk id="9" creationId="{80947104-2FEA-E4F0-43E7-FF32E41BB04D}"/>
          </ac:spMkLst>
        </pc:spChg>
        <pc:spChg chg="add mod">
          <ac:chgData name="TAN Mei Yi [Harrisdale Senior High School]" userId="f9f029c9-d743-4d60-9f2c-e74bdec1ab07" providerId="ADAL" clId="{9ED54F38-37D1-4DE4-AF85-385B9714403A}" dt="2023-03-16T06:49:04.743" v="372" actId="1076"/>
          <ac:spMkLst>
            <pc:docMk/>
            <pc:sldMk cId="3401258836" sldId="266"/>
            <ac:spMk id="10" creationId="{BB4FFA9B-9701-368C-0EB3-FDC7688981C0}"/>
          </ac:spMkLst>
        </pc:spChg>
      </pc:sldChg>
      <pc:sldChg chg="del">
        <pc:chgData name="TAN Mei Yi [Harrisdale Senior High School]" userId="f9f029c9-d743-4d60-9f2c-e74bdec1ab07" providerId="ADAL" clId="{9ED54F38-37D1-4DE4-AF85-385B9714403A}" dt="2023-03-16T06:52:32.386" v="427" actId="47"/>
        <pc:sldMkLst>
          <pc:docMk/>
          <pc:sldMk cId="3191848351" sldId="267"/>
        </pc:sldMkLst>
      </pc:sldChg>
      <pc:sldChg chg="addSp delSp modSp add mod modAnim">
        <pc:chgData name="TAN Mei Yi [Harrisdale Senior High School]" userId="f9f029c9-d743-4d60-9f2c-e74bdec1ab07" providerId="ADAL" clId="{9ED54F38-37D1-4DE4-AF85-385B9714403A}" dt="2023-03-16T06:51:56.264" v="420"/>
        <pc:sldMkLst>
          <pc:docMk/>
          <pc:sldMk cId="3400704113" sldId="268"/>
        </pc:sldMkLst>
        <pc:spChg chg="add mod">
          <ac:chgData name="TAN Mei Yi [Harrisdale Senior High School]" userId="f9f029c9-d743-4d60-9f2c-e74bdec1ab07" providerId="ADAL" clId="{9ED54F38-37D1-4DE4-AF85-385B9714403A}" dt="2023-03-16T06:51:28.004" v="415"/>
          <ac:spMkLst>
            <pc:docMk/>
            <pc:sldMk cId="3400704113" sldId="268"/>
            <ac:spMk id="2" creationId="{49E88E56-C3AE-7D51-3429-9688A7FF6C8C}"/>
          </ac:spMkLst>
        </pc:spChg>
        <pc:spChg chg="del">
          <ac:chgData name="TAN Mei Yi [Harrisdale Senior High School]" userId="f9f029c9-d743-4d60-9f2c-e74bdec1ab07" providerId="ADAL" clId="{9ED54F38-37D1-4DE4-AF85-385B9714403A}" dt="2023-03-16T06:51:27.124" v="414" actId="478"/>
          <ac:spMkLst>
            <pc:docMk/>
            <pc:sldMk cId="3400704113" sldId="268"/>
            <ac:spMk id="4" creationId="{1CF625F0-99F6-4BFF-8EA7-0FFF4899E4FB}"/>
          </ac:spMkLst>
        </pc:spChg>
        <pc:spChg chg="mod">
          <ac:chgData name="TAN Mei Yi [Harrisdale Senior High School]" userId="f9f029c9-d743-4d60-9f2c-e74bdec1ab07" providerId="ADAL" clId="{9ED54F38-37D1-4DE4-AF85-385B9714403A}" dt="2023-03-16T06:51:38.363" v="418" actId="207"/>
          <ac:spMkLst>
            <pc:docMk/>
            <pc:sldMk cId="3400704113" sldId="268"/>
            <ac:spMk id="6" creationId="{319A405B-7DB3-48E3-AF2C-7858B952B5D1}"/>
          </ac:spMkLst>
        </pc:spChg>
      </pc:sldChg>
      <pc:sldChg chg="addSp delSp modSp add mod modAnim">
        <pc:chgData name="TAN Mei Yi [Harrisdale Senior High School]" userId="f9f029c9-d743-4d60-9f2c-e74bdec1ab07" providerId="ADAL" clId="{9ED54F38-37D1-4DE4-AF85-385B9714403A}" dt="2023-03-17T00:08:35.450" v="501" actId="113"/>
        <pc:sldMkLst>
          <pc:docMk/>
          <pc:sldMk cId="3266348731" sldId="269"/>
        </pc:sldMkLst>
        <pc:spChg chg="add mod">
          <ac:chgData name="TAN Mei Yi [Harrisdale Senior High School]" userId="f9f029c9-d743-4d60-9f2c-e74bdec1ab07" providerId="ADAL" clId="{9ED54F38-37D1-4DE4-AF85-385B9714403A}" dt="2023-03-16T06:52:11.055" v="422"/>
          <ac:spMkLst>
            <pc:docMk/>
            <pc:sldMk cId="3266348731" sldId="269"/>
            <ac:spMk id="2" creationId="{28E742C9-1D91-36D3-E395-D54CDB811AB6}"/>
          </ac:spMkLst>
        </pc:spChg>
        <pc:spChg chg="del">
          <ac:chgData name="TAN Mei Yi [Harrisdale Senior High School]" userId="f9f029c9-d743-4d60-9f2c-e74bdec1ab07" providerId="ADAL" clId="{9ED54F38-37D1-4DE4-AF85-385B9714403A}" dt="2023-03-16T06:52:10.668" v="421" actId="478"/>
          <ac:spMkLst>
            <pc:docMk/>
            <pc:sldMk cId="3266348731" sldId="269"/>
            <ac:spMk id="4" creationId="{1CF625F0-99F6-4BFF-8EA7-0FFF4899E4FB}"/>
          </ac:spMkLst>
        </pc:spChg>
        <pc:spChg chg="mod">
          <ac:chgData name="TAN Mei Yi [Harrisdale Senior High School]" userId="f9f029c9-d743-4d60-9f2c-e74bdec1ab07" providerId="ADAL" clId="{9ED54F38-37D1-4DE4-AF85-385B9714403A}" dt="2023-03-17T00:08:35.450" v="501" actId="113"/>
          <ac:spMkLst>
            <pc:docMk/>
            <pc:sldMk cId="3266348731" sldId="269"/>
            <ac:spMk id="6" creationId="{319A405B-7DB3-48E3-AF2C-7858B952B5D1}"/>
          </ac:spMkLst>
        </pc:spChg>
      </pc:sldChg>
      <pc:sldChg chg="addSp delSp modSp add mod">
        <pc:chgData name="TAN Mei Yi [Harrisdale Senior High School]" userId="f9f029c9-d743-4d60-9f2c-e74bdec1ab07" providerId="ADAL" clId="{9ED54F38-37D1-4DE4-AF85-385B9714403A}" dt="2023-03-16T23:58:08.374" v="440" actId="20577"/>
        <pc:sldMkLst>
          <pc:docMk/>
          <pc:sldMk cId="1686747282" sldId="270"/>
        </pc:sldMkLst>
        <pc:spChg chg="add mod">
          <ac:chgData name="TAN Mei Yi [Harrisdale Senior High School]" userId="f9f029c9-d743-4d60-9f2c-e74bdec1ab07" providerId="ADAL" clId="{9ED54F38-37D1-4DE4-AF85-385B9714403A}" dt="2023-03-16T23:57:45.411" v="429"/>
          <ac:spMkLst>
            <pc:docMk/>
            <pc:sldMk cId="1686747282" sldId="270"/>
            <ac:spMk id="2" creationId="{110F883D-C34F-097E-FDEA-1398A1190EAA}"/>
          </ac:spMkLst>
        </pc:spChg>
        <pc:spChg chg="del">
          <ac:chgData name="TAN Mei Yi [Harrisdale Senior High School]" userId="f9f029c9-d743-4d60-9f2c-e74bdec1ab07" providerId="ADAL" clId="{9ED54F38-37D1-4DE4-AF85-385B9714403A}" dt="2023-03-16T23:57:45.119" v="428" actId="478"/>
          <ac:spMkLst>
            <pc:docMk/>
            <pc:sldMk cId="1686747282" sldId="270"/>
            <ac:spMk id="4" creationId="{DAA82C54-B99D-4D90-9F28-CBAF6AE2F93A}"/>
          </ac:spMkLst>
        </pc:spChg>
        <pc:spChg chg="mod">
          <ac:chgData name="TAN Mei Yi [Harrisdale Senior High School]" userId="f9f029c9-d743-4d60-9f2c-e74bdec1ab07" providerId="ADAL" clId="{9ED54F38-37D1-4DE4-AF85-385B9714403A}" dt="2023-03-16T23:58:08.374" v="440" actId="20577"/>
          <ac:spMkLst>
            <pc:docMk/>
            <pc:sldMk cId="1686747282" sldId="270"/>
            <ac:spMk id="6" creationId="{866A98BA-45EF-44BD-8860-12B28DF98806}"/>
          </ac:spMkLst>
        </pc:spChg>
      </pc:sldChg>
      <pc:sldChg chg="addSp delSp modSp add mod modAnim">
        <pc:chgData name="TAN Mei Yi [Harrisdale Senior High School]" userId="f9f029c9-d743-4d60-9f2c-e74bdec1ab07" providerId="ADAL" clId="{9ED54F38-37D1-4DE4-AF85-385B9714403A}" dt="2023-03-16T23:59:21.342" v="448"/>
        <pc:sldMkLst>
          <pc:docMk/>
          <pc:sldMk cId="3364547943" sldId="271"/>
        </pc:sldMkLst>
        <pc:spChg chg="add mod">
          <ac:chgData name="TAN Mei Yi [Harrisdale Senior High School]" userId="f9f029c9-d743-4d60-9f2c-e74bdec1ab07" providerId="ADAL" clId="{9ED54F38-37D1-4DE4-AF85-385B9714403A}" dt="2023-03-16T23:58:59.809" v="447"/>
          <ac:spMkLst>
            <pc:docMk/>
            <pc:sldMk cId="3364547943" sldId="271"/>
            <ac:spMk id="2" creationId="{C3905DC4-8A3E-E4B8-317B-622FD3638493}"/>
          </ac:spMkLst>
        </pc:spChg>
        <pc:spChg chg="del">
          <ac:chgData name="TAN Mei Yi [Harrisdale Senior High School]" userId="f9f029c9-d743-4d60-9f2c-e74bdec1ab07" providerId="ADAL" clId="{9ED54F38-37D1-4DE4-AF85-385B9714403A}" dt="2023-03-16T23:58:59.533" v="446" actId="478"/>
          <ac:spMkLst>
            <pc:docMk/>
            <pc:sldMk cId="3364547943" sldId="271"/>
            <ac:spMk id="5" creationId="{A58FCD90-4D9A-4402-A55D-0F497F09E23F}"/>
          </ac:spMkLst>
        </pc:spChg>
        <pc:spChg chg="mod">
          <ac:chgData name="TAN Mei Yi [Harrisdale Senior High School]" userId="f9f029c9-d743-4d60-9f2c-e74bdec1ab07" providerId="ADAL" clId="{9ED54F38-37D1-4DE4-AF85-385B9714403A}" dt="2023-03-16T23:58:50.557" v="445" actId="207"/>
          <ac:spMkLst>
            <pc:docMk/>
            <pc:sldMk cId="3364547943" sldId="271"/>
            <ac:spMk id="7" creationId="{E460F9F6-A41D-4141-8AD0-48F017DDE99D}"/>
          </ac:spMkLst>
        </pc:spChg>
      </pc:sldChg>
      <pc:sldChg chg="addSp delSp modSp add mod modAnim">
        <pc:chgData name="TAN Mei Yi [Harrisdale Senior High School]" userId="f9f029c9-d743-4d60-9f2c-e74bdec1ab07" providerId="ADAL" clId="{9ED54F38-37D1-4DE4-AF85-385B9714403A}" dt="2023-03-17T00:04:44.636" v="460"/>
        <pc:sldMkLst>
          <pc:docMk/>
          <pc:sldMk cId="1791804202" sldId="272"/>
        </pc:sldMkLst>
        <pc:spChg chg="add mod">
          <ac:chgData name="TAN Mei Yi [Harrisdale Senior High School]" userId="f9f029c9-d743-4d60-9f2c-e74bdec1ab07" providerId="ADAL" clId="{9ED54F38-37D1-4DE4-AF85-385B9714403A}" dt="2023-03-17T00:04:08.298" v="450"/>
          <ac:spMkLst>
            <pc:docMk/>
            <pc:sldMk cId="1791804202" sldId="272"/>
            <ac:spMk id="2" creationId="{1BEA17D9-40C8-FA99-4C09-E4CE7C56FABC}"/>
          </ac:spMkLst>
        </pc:spChg>
        <pc:spChg chg="del">
          <ac:chgData name="TAN Mei Yi [Harrisdale Senior High School]" userId="f9f029c9-d743-4d60-9f2c-e74bdec1ab07" providerId="ADAL" clId="{9ED54F38-37D1-4DE4-AF85-385B9714403A}" dt="2023-03-17T00:04:07.957" v="449" actId="478"/>
          <ac:spMkLst>
            <pc:docMk/>
            <pc:sldMk cId="1791804202" sldId="272"/>
            <ac:spMk id="4" creationId="{DAA82C54-B99D-4D90-9F28-CBAF6AE2F93A}"/>
          </ac:spMkLst>
        </pc:spChg>
        <pc:spChg chg="mod">
          <ac:chgData name="TAN Mei Yi [Harrisdale Senior High School]" userId="f9f029c9-d743-4d60-9f2c-e74bdec1ab07" providerId="ADAL" clId="{9ED54F38-37D1-4DE4-AF85-385B9714403A}" dt="2023-03-17T00:04:34.873" v="458" actId="20577"/>
          <ac:spMkLst>
            <pc:docMk/>
            <pc:sldMk cId="1791804202" sldId="272"/>
            <ac:spMk id="6" creationId="{866A98BA-45EF-44BD-8860-12B28DF98806}"/>
          </ac:spMkLst>
        </pc:spChg>
      </pc:sldChg>
      <pc:sldChg chg="del">
        <pc:chgData name="TAN Mei Yi [Harrisdale Senior High School]" userId="f9f029c9-d743-4d60-9f2c-e74bdec1ab07" providerId="ADAL" clId="{9ED54F38-37D1-4DE4-AF85-385B9714403A}" dt="2023-03-16T06:52:32.386" v="427" actId="47"/>
        <pc:sldMkLst>
          <pc:docMk/>
          <pc:sldMk cId="3059169463" sldId="278"/>
        </pc:sldMkLst>
      </pc:sldChg>
      <pc:sldChg chg="del">
        <pc:chgData name="TAN Mei Yi [Harrisdale Senior High School]" userId="f9f029c9-d743-4d60-9f2c-e74bdec1ab07" providerId="ADAL" clId="{9ED54F38-37D1-4DE4-AF85-385B9714403A}" dt="2023-03-16T06:52:32.386" v="427" actId="47"/>
        <pc:sldMkLst>
          <pc:docMk/>
          <pc:sldMk cId="2992791712" sldId="279"/>
        </pc:sldMkLst>
      </pc:sldChg>
      <pc:sldChg chg="modSp mod">
        <pc:chgData name="TAN Mei Yi [Harrisdale Senior High School]" userId="f9f029c9-d743-4d60-9f2c-e74bdec1ab07" providerId="ADAL" clId="{9ED54F38-37D1-4DE4-AF85-385B9714403A}" dt="2023-03-17T00:07:59.516" v="500" actId="20577"/>
        <pc:sldMkLst>
          <pc:docMk/>
          <pc:sldMk cId="3000480193" sldId="288"/>
        </pc:sldMkLst>
        <pc:spChg chg="mod">
          <ac:chgData name="TAN Mei Yi [Harrisdale Senior High School]" userId="f9f029c9-d743-4d60-9f2c-e74bdec1ab07" providerId="ADAL" clId="{9ED54F38-37D1-4DE4-AF85-385B9714403A}" dt="2023-03-17T00:07:59.516" v="500" actId="20577"/>
          <ac:spMkLst>
            <pc:docMk/>
            <pc:sldMk cId="3000480193" sldId="288"/>
            <ac:spMk id="5" creationId="{00000000-0000-0000-0000-000000000000}"/>
          </ac:spMkLst>
        </pc:spChg>
      </pc:sldChg>
      <pc:sldChg chg="modSp mod">
        <pc:chgData name="TAN Mei Yi [Harrisdale Senior High School]" userId="f9f029c9-d743-4d60-9f2c-e74bdec1ab07" providerId="ADAL" clId="{9ED54F38-37D1-4DE4-AF85-385B9714403A}" dt="2023-03-16T03:49:14.170" v="83" actId="20577"/>
        <pc:sldMkLst>
          <pc:docMk/>
          <pc:sldMk cId="2226349418" sldId="292"/>
        </pc:sldMkLst>
        <pc:spChg chg="mod">
          <ac:chgData name="TAN Mei Yi [Harrisdale Senior High School]" userId="f9f029c9-d743-4d60-9f2c-e74bdec1ab07" providerId="ADAL" clId="{9ED54F38-37D1-4DE4-AF85-385B9714403A}" dt="2023-03-16T03:49:14.170" v="83" actId="20577"/>
          <ac:spMkLst>
            <pc:docMk/>
            <pc:sldMk cId="2226349418" sldId="292"/>
            <ac:spMk id="22" creationId="{046BE2BE-401B-43B6-9F59-E6AE635E14BD}"/>
          </ac:spMkLst>
        </pc:spChg>
      </pc:sldChg>
      <pc:sldChg chg="del">
        <pc:chgData name="TAN Mei Yi [Harrisdale Senior High School]" userId="f9f029c9-d743-4d60-9f2c-e74bdec1ab07" providerId="ADAL" clId="{9ED54F38-37D1-4DE4-AF85-385B9714403A}" dt="2023-03-16T06:52:32.386" v="427" actId="47"/>
        <pc:sldMkLst>
          <pc:docMk/>
          <pc:sldMk cId="4199131447" sldId="299"/>
        </pc:sldMkLst>
      </pc:sldChg>
      <pc:sldChg chg="del">
        <pc:chgData name="TAN Mei Yi [Harrisdale Senior High School]" userId="f9f029c9-d743-4d60-9f2c-e74bdec1ab07" providerId="ADAL" clId="{9ED54F38-37D1-4DE4-AF85-385B9714403A}" dt="2023-03-16T06:52:32.386" v="427" actId="47"/>
        <pc:sldMkLst>
          <pc:docMk/>
          <pc:sldMk cId="4165094341" sldId="301"/>
        </pc:sldMkLst>
      </pc:sldChg>
      <pc:sldChg chg="del">
        <pc:chgData name="TAN Mei Yi [Harrisdale Senior High School]" userId="f9f029c9-d743-4d60-9f2c-e74bdec1ab07" providerId="ADAL" clId="{9ED54F38-37D1-4DE4-AF85-385B9714403A}" dt="2023-03-16T06:52:32.386" v="427" actId="47"/>
        <pc:sldMkLst>
          <pc:docMk/>
          <pc:sldMk cId="3151471876" sldId="302"/>
        </pc:sldMkLst>
      </pc:sldChg>
      <pc:sldChg chg="del">
        <pc:chgData name="TAN Mei Yi [Harrisdale Senior High School]" userId="f9f029c9-d743-4d60-9f2c-e74bdec1ab07" providerId="ADAL" clId="{9ED54F38-37D1-4DE4-AF85-385B9714403A}" dt="2023-03-16T06:52:32.386" v="427" actId="47"/>
        <pc:sldMkLst>
          <pc:docMk/>
          <pc:sldMk cId="3779226486" sldId="303"/>
        </pc:sldMkLst>
      </pc:sldChg>
      <pc:sldChg chg="del">
        <pc:chgData name="TAN Mei Yi [Harrisdale Senior High School]" userId="f9f029c9-d743-4d60-9f2c-e74bdec1ab07" providerId="ADAL" clId="{9ED54F38-37D1-4DE4-AF85-385B9714403A}" dt="2023-03-16T06:52:32.386" v="427" actId="47"/>
        <pc:sldMkLst>
          <pc:docMk/>
          <pc:sldMk cId="4264768289" sldId="304"/>
        </pc:sldMkLst>
      </pc:sldChg>
      <pc:sldChg chg="del">
        <pc:chgData name="TAN Mei Yi [Harrisdale Senior High School]" userId="f9f029c9-d743-4d60-9f2c-e74bdec1ab07" providerId="ADAL" clId="{9ED54F38-37D1-4DE4-AF85-385B9714403A}" dt="2023-03-16T06:52:32.386" v="427" actId="47"/>
        <pc:sldMkLst>
          <pc:docMk/>
          <pc:sldMk cId="425146844" sldId="305"/>
        </pc:sldMkLst>
      </pc:sldChg>
      <pc:sldChg chg="del">
        <pc:chgData name="TAN Mei Yi [Harrisdale Senior High School]" userId="f9f029c9-d743-4d60-9f2c-e74bdec1ab07" providerId="ADAL" clId="{9ED54F38-37D1-4DE4-AF85-385B9714403A}" dt="2023-03-16T06:52:32.386" v="427" actId="47"/>
        <pc:sldMkLst>
          <pc:docMk/>
          <pc:sldMk cId="465988273" sldId="306"/>
        </pc:sldMkLst>
      </pc:sldChg>
      <pc:sldChg chg="del">
        <pc:chgData name="TAN Mei Yi [Harrisdale Senior High School]" userId="f9f029c9-d743-4d60-9f2c-e74bdec1ab07" providerId="ADAL" clId="{9ED54F38-37D1-4DE4-AF85-385B9714403A}" dt="2023-03-16T06:52:32.386" v="427" actId="47"/>
        <pc:sldMkLst>
          <pc:docMk/>
          <pc:sldMk cId="1775565470" sldId="307"/>
        </pc:sldMkLst>
      </pc:sldChg>
      <pc:sldChg chg="modSp add mod">
        <pc:chgData name="TAN Mei Yi [Harrisdale Senior High School]" userId="f9f029c9-d743-4d60-9f2c-e74bdec1ab07" providerId="ADAL" clId="{9ED54F38-37D1-4DE4-AF85-385B9714403A}" dt="2023-03-16T06:51:19.733" v="413" actId="113"/>
        <pc:sldMkLst>
          <pc:docMk/>
          <pc:sldMk cId="1839490353" sldId="308"/>
        </pc:sldMkLst>
        <pc:spChg chg="mod">
          <ac:chgData name="TAN Mei Yi [Harrisdale Senior High School]" userId="f9f029c9-d743-4d60-9f2c-e74bdec1ab07" providerId="ADAL" clId="{9ED54F38-37D1-4DE4-AF85-385B9714403A}" dt="2023-03-16T06:51:11.678" v="412" actId="208"/>
          <ac:spMkLst>
            <pc:docMk/>
            <pc:sldMk cId="1839490353" sldId="308"/>
            <ac:spMk id="4" creationId="{1CF625F0-99F6-4BFF-8EA7-0FFF4899E4FB}"/>
          </ac:spMkLst>
        </pc:spChg>
        <pc:spChg chg="mod">
          <ac:chgData name="TAN Mei Yi [Harrisdale Senior High School]" userId="f9f029c9-d743-4d60-9f2c-e74bdec1ab07" providerId="ADAL" clId="{9ED54F38-37D1-4DE4-AF85-385B9714403A}" dt="2023-03-16T06:51:19.733" v="413" actId="113"/>
          <ac:spMkLst>
            <pc:docMk/>
            <pc:sldMk cId="1839490353" sldId="308"/>
            <ac:spMk id="6" creationId="{319A405B-7DB3-48E3-AF2C-7858B952B5D1}"/>
          </ac:spMkLst>
        </pc:spChg>
      </pc:sldChg>
      <pc:sldChg chg="addSp delSp modSp add mod">
        <pc:chgData name="TAN Mei Yi [Harrisdale Senior High School]" userId="f9f029c9-d743-4d60-9f2c-e74bdec1ab07" providerId="ADAL" clId="{9ED54F38-37D1-4DE4-AF85-385B9714403A}" dt="2023-03-17T00:20:38.468" v="568" actId="1076"/>
        <pc:sldMkLst>
          <pc:docMk/>
          <pc:sldMk cId="3951545500" sldId="309"/>
        </pc:sldMkLst>
        <pc:spChg chg="mod">
          <ac:chgData name="TAN Mei Yi [Harrisdale Senior High School]" userId="f9f029c9-d743-4d60-9f2c-e74bdec1ab07" providerId="ADAL" clId="{9ED54F38-37D1-4DE4-AF85-385B9714403A}" dt="2023-03-17T00:09:24.770" v="533" actId="20577"/>
          <ac:spMkLst>
            <pc:docMk/>
            <pc:sldMk cId="3951545500" sldId="309"/>
            <ac:spMk id="2" creationId="{110F883D-C34F-097E-FDEA-1398A1190EAA}"/>
          </ac:spMkLst>
        </pc:spChg>
        <pc:spChg chg="mod ord">
          <ac:chgData name="TAN Mei Yi [Harrisdale Senior High School]" userId="f9f029c9-d743-4d60-9f2c-e74bdec1ab07" providerId="ADAL" clId="{9ED54F38-37D1-4DE4-AF85-385B9714403A}" dt="2023-03-17T00:20:32.538" v="566" actId="20577"/>
          <ac:spMkLst>
            <pc:docMk/>
            <pc:sldMk cId="3951545500" sldId="309"/>
            <ac:spMk id="6" creationId="{866A98BA-45EF-44BD-8860-12B28DF98806}"/>
          </ac:spMkLst>
        </pc:spChg>
        <pc:picChg chg="add mod">
          <ac:chgData name="TAN Mei Yi [Harrisdale Senior High School]" userId="f9f029c9-d743-4d60-9f2c-e74bdec1ab07" providerId="ADAL" clId="{9ED54F38-37D1-4DE4-AF85-385B9714403A}" dt="2023-03-17T00:20:38.468" v="568" actId="1076"/>
          <ac:picMkLst>
            <pc:docMk/>
            <pc:sldMk cId="3951545500" sldId="309"/>
            <ac:picMk id="3" creationId="{EE9B0FBF-0BB9-26DE-E37A-A36E0A13A515}"/>
          </ac:picMkLst>
        </pc:picChg>
        <pc:picChg chg="del">
          <ac:chgData name="TAN Mei Yi [Harrisdale Senior High School]" userId="f9f029c9-d743-4d60-9f2c-e74bdec1ab07" providerId="ADAL" clId="{9ED54F38-37D1-4DE4-AF85-385B9714403A}" dt="2023-03-17T00:09:43.044" v="535" actId="478"/>
          <ac:picMkLst>
            <pc:docMk/>
            <pc:sldMk cId="3951545500" sldId="309"/>
            <ac:picMk id="7" creationId="{ACF1B36B-EEDD-4FFE-9552-958288085581}"/>
          </ac:picMkLst>
        </pc:picChg>
      </pc:sldChg>
      <pc:sldChg chg="addSp delSp modSp add mod modAnim">
        <pc:chgData name="TAN Mei Yi [Harrisdale Senior High School]" userId="f9f029c9-d743-4d60-9f2c-e74bdec1ab07" providerId="ADAL" clId="{9ED54F38-37D1-4DE4-AF85-385B9714403A}" dt="2023-03-17T00:23:21.045" v="635" actId="20577"/>
        <pc:sldMkLst>
          <pc:docMk/>
          <pc:sldMk cId="1594853329" sldId="310"/>
        </pc:sldMkLst>
        <pc:spChg chg="add del mod">
          <ac:chgData name="TAN Mei Yi [Harrisdale Senior High School]" userId="f9f029c9-d743-4d60-9f2c-e74bdec1ab07" providerId="ADAL" clId="{9ED54F38-37D1-4DE4-AF85-385B9714403A}" dt="2023-03-17T00:20:57.289" v="575" actId="478"/>
          <ac:spMkLst>
            <pc:docMk/>
            <pc:sldMk cId="1594853329" sldId="310"/>
            <ac:spMk id="4" creationId="{F1D29580-F491-38A1-2F58-89D50707AF2C}"/>
          </ac:spMkLst>
        </pc:spChg>
        <pc:spChg chg="add mod">
          <ac:chgData name="TAN Mei Yi [Harrisdale Senior High School]" userId="f9f029c9-d743-4d60-9f2c-e74bdec1ab07" providerId="ADAL" clId="{9ED54F38-37D1-4DE4-AF85-385B9714403A}" dt="2023-03-17T00:23:21.045" v="635" actId="20577"/>
          <ac:spMkLst>
            <pc:docMk/>
            <pc:sldMk cId="1594853329" sldId="310"/>
            <ac:spMk id="5" creationId="{56798832-4E4D-0001-C45F-DFE204674D91}"/>
          </ac:spMkLst>
        </pc:spChg>
        <pc:spChg chg="mod">
          <ac:chgData name="TAN Mei Yi [Harrisdale Senior High School]" userId="f9f029c9-d743-4d60-9f2c-e74bdec1ab07" providerId="ADAL" clId="{9ED54F38-37D1-4DE4-AF85-385B9714403A}" dt="2023-03-17T00:20:51.642" v="572" actId="14100"/>
          <ac:spMkLst>
            <pc:docMk/>
            <pc:sldMk cId="1594853329" sldId="310"/>
            <ac:spMk id="6" creationId="{866A98BA-45EF-44BD-8860-12B28DF98806}"/>
          </ac:spMkLst>
        </pc:spChg>
        <pc:picChg chg="del">
          <ac:chgData name="TAN Mei Yi [Harrisdale Senior High School]" userId="f9f029c9-d743-4d60-9f2c-e74bdec1ab07" providerId="ADAL" clId="{9ED54F38-37D1-4DE4-AF85-385B9714403A}" dt="2023-03-17T00:20:48.747" v="571" actId="478"/>
          <ac:picMkLst>
            <pc:docMk/>
            <pc:sldMk cId="1594853329" sldId="310"/>
            <ac:picMk id="3" creationId="{EE9B0FBF-0BB9-26DE-E37A-A36E0A13A515}"/>
          </ac:picMkLst>
        </pc:picChg>
      </pc:sldChg>
      <pc:sldChg chg="addSp modSp add mod modAnim">
        <pc:chgData name="TAN Mei Yi [Harrisdale Senior High School]" userId="f9f029c9-d743-4d60-9f2c-e74bdec1ab07" providerId="ADAL" clId="{9ED54F38-37D1-4DE4-AF85-385B9714403A}" dt="2023-03-17T00:28:35.002" v="687"/>
        <pc:sldMkLst>
          <pc:docMk/>
          <pc:sldMk cId="3790420550" sldId="311"/>
        </pc:sldMkLst>
        <pc:spChg chg="add mod">
          <ac:chgData name="TAN Mei Yi [Harrisdale Senior High School]" userId="f9f029c9-d743-4d60-9f2c-e74bdec1ab07" providerId="ADAL" clId="{9ED54F38-37D1-4DE4-AF85-385B9714403A}" dt="2023-03-17T00:27:10.048" v="672" actId="20577"/>
          <ac:spMkLst>
            <pc:docMk/>
            <pc:sldMk cId="3790420550" sldId="311"/>
            <ac:spMk id="4" creationId="{8E8F1726-591B-80B7-437E-95B73807A59F}"/>
          </ac:spMkLst>
        </pc:spChg>
        <pc:spChg chg="add mod">
          <ac:chgData name="TAN Mei Yi [Harrisdale Senior High School]" userId="f9f029c9-d743-4d60-9f2c-e74bdec1ab07" providerId="ADAL" clId="{9ED54F38-37D1-4DE4-AF85-385B9714403A}" dt="2023-03-17T00:27:28.985" v="677" actId="20577"/>
          <ac:spMkLst>
            <pc:docMk/>
            <pc:sldMk cId="3790420550" sldId="311"/>
            <ac:spMk id="5" creationId="{469FFAA5-2FA9-A40D-EA48-452F6272F1A1}"/>
          </ac:spMkLst>
        </pc:spChg>
        <pc:spChg chg="mod">
          <ac:chgData name="TAN Mei Yi [Harrisdale Senior High School]" userId="f9f029c9-d743-4d60-9f2c-e74bdec1ab07" providerId="ADAL" clId="{9ED54F38-37D1-4DE4-AF85-385B9714403A}" dt="2023-03-17T00:25:32.497" v="655" actId="6549"/>
          <ac:spMkLst>
            <pc:docMk/>
            <pc:sldMk cId="3790420550" sldId="311"/>
            <ac:spMk id="6" creationId="{866A98BA-45EF-44BD-8860-12B28DF98806}"/>
          </ac:spMkLst>
        </pc:spChg>
        <pc:spChg chg="add mod">
          <ac:chgData name="TAN Mei Yi [Harrisdale Senior High School]" userId="f9f029c9-d743-4d60-9f2c-e74bdec1ab07" providerId="ADAL" clId="{9ED54F38-37D1-4DE4-AF85-385B9714403A}" dt="2023-03-17T00:28:13.813" v="686" actId="20577"/>
          <ac:spMkLst>
            <pc:docMk/>
            <pc:sldMk cId="3790420550" sldId="311"/>
            <ac:spMk id="7" creationId="{C5BFA60E-F89C-39E0-9D2C-291799E569AE}"/>
          </ac:spMkLst>
        </pc:spChg>
        <pc:picChg chg="mod">
          <ac:chgData name="TAN Mei Yi [Harrisdale Senior High School]" userId="f9f029c9-d743-4d60-9f2c-e74bdec1ab07" providerId="ADAL" clId="{9ED54F38-37D1-4DE4-AF85-385B9714403A}" dt="2023-03-17T00:27:40.642" v="681" actId="1076"/>
          <ac:picMkLst>
            <pc:docMk/>
            <pc:sldMk cId="3790420550" sldId="311"/>
            <ac:picMk id="3" creationId="{EE9B0FBF-0BB9-26DE-E37A-A36E0A13A515}"/>
          </ac:picMkLst>
        </pc:picChg>
      </pc:sldChg>
      <pc:sldChg chg="delSp modSp add mod">
        <pc:chgData name="TAN Mei Yi [Harrisdale Senior High School]" userId="f9f029c9-d743-4d60-9f2c-e74bdec1ab07" providerId="ADAL" clId="{9ED54F38-37D1-4DE4-AF85-385B9714403A}" dt="2023-03-17T00:43:02.157" v="741" actId="20577"/>
        <pc:sldMkLst>
          <pc:docMk/>
          <pc:sldMk cId="2095706600" sldId="312"/>
        </pc:sldMkLst>
        <pc:spChg chg="mod">
          <ac:chgData name="TAN Mei Yi [Harrisdale Senior High School]" userId="f9f029c9-d743-4d60-9f2c-e74bdec1ab07" providerId="ADAL" clId="{9ED54F38-37D1-4DE4-AF85-385B9714403A}" dt="2023-03-17T00:38:18.531" v="704" actId="20577"/>
          <ac:spMkLst>
            <pc:docMk/>
            <pc:sldMk cId="2095706600" sldId="312"/>
            <ac:spMk id="2" creationId="{110F883D-C34F-097E-FDEA-1398A1190EAA}"/>
          </ac:spMkLst>
        </pc:spChg>
        <pc:spChg chg="mod">
          <ac:chgData name="TAN Mei Yi [Harrisdale Senior High School]" userId="f9f029c9-d743-4d60-9f2c-e74bdec1ab07" providerId="ADAL" clId="{9ED54F38-37D1-4DE4-AF85-385B9714403A}" dt="2023-03-17T00:43:02.157" v="741" actId="20577"/>
          <ac:spMkLst>
            <pc:docMk/>
            <pc:sldMk cId="2095706600" sldId="312"/>
            <ac:spMk id="6" creationId="{866A98BA-45EF-44BD-8860-12B28DF98806}"/>
          </ac:spMkLst>
        </pc:spChg>
        <pc:picChg chg="del">
          <ac:chgData name="TAN Mei Yi [Harrisdale Senior High School]" userId="f9f029c9-d743-4d60-9f2c-e74bdec1ab07" providerId="ADAL" clId="{9ED54F38-37D1-4DE4-AF85-385B9714403A}" dt="2023-03-17T00:39:22.807" v="707" actId="478"/>
          <ac:picMkLst>
            <pc:docMk/>
            <pc:sldMk cId="2095706600" sldId="312"/>
            <ac:picMk id="3" creationId="{EE9B0FBF-0BB9-26DE-E37A-A36E0A13A515}"/>
          </ac:picMkLst>
        </pc:picChg>
      </pc:sldChg>
      <pc:sldChg chg="addSp delSp modSp add mod modAnim">
        <pc:chgData name="TAN Mei Yi [Harrisdale Senior High School]" userId="f9f029c9-d743-4d60-9f2c-e74bdec1ab07" providerId="ADAL" clId="{9ED54F38-37D1-4DE4-AF85-385B9714403A}" dt="2023-03-17T00:46:11.280" v="792" actId="1076"/>
        <pc:sldMkLst>
          <pc:docMk/>
          <pc:sldMk cId="1990818733" sldId="313"/>
        </pc:sldMkLst>
        <pc:spChg chg="add mod">
          <ac:chgData name="TAN Mei Yi [Harrisdale Senior High School]" userId="f9f029c9-d743-4d60-9f2c-e74bdec1ab07" providerId="ADAL" clId="{9ED54F38-37D1-4DE4-AF85-385B9714403A}" dt="2023-03-17T00:44:35.785" v="772" actId="14100"/>
          <ac:spMkLst>
            <pc:docMk/>
            <pc:sldMk cId="1990818733" sldId="313"/>
            <ac:spMk id="3" creationId="{2CF3128E-F859-BBA8-FFDF-55D0E7A8D593}"/>
          </ac:spMkLst>
        </pc:spChg>
        <pc:spChg chg="add del mod">
          <ac:chgData name="TAN Mei Yi [Harrisdale Senior High School]" userId="f9f029c9-d743-4d60-9f2c-e74bdec1ab07" providerId="ADAL" clId="{9ED54F38-37D1-4DE4-AF85-385B9714403A}" dt="2023-03-17T00:44:42.658" v="775"/>
          <ac:spMkLst>
            <pc:docMk/>
            <pc:sldMk cId="1990818733" sldId="313"/>
            <ac:spMk id="4" creationId="{AAE35493-8C0E-70D0-B239-109D5A1766BD}"/>
          </ac:spMkLst>
        </pc:spChg>
        <pc:spChg chg="add mod">
          <ac:chgData name="TAN Mei Yi [Harrisdale Senior High School]" userId="f9f029c9-d743-4d60-9f2c-e74bdec1ab07" providerId="ADAL" clId="{9ED54F38-37D1-4DE4-AF85-385B9714403A}" dt="2023-03-17T00:46:11.280" v="792" actId="1076"/>
          <ac:spMkLst>
            <pc:docMk/>
            <pc:sldMk cId="1990818733" sldId="313"/>
            <ac:spMk id="5" creationId="{C6DD923E-2187-3615-147B-6E8C7781D652}"/>
          </ac:spMkLst>
        </pc:spChg>
        <pc:spChg chg="mod">
          <ac:chgData name="TAN Mei Yi [Harrisdale Senior High School]" userId="f9f029c9-d743-4d60-9f2c-e74bdec1ab07" providerId="ADAL" clId="{9ED54F38-37D1-4DE4-AF85-385B9714403A}" dt="2023-03-17T00:44:08.406" v="757" actId="14100"/>
          <ac:spMkLst>
            <pc:docMk/>
            <pc:sldMk cId="1990818733" sldId="313"/>
            <ac:spMk id="6" creationId="{866A98BA-45EF-44BD-8860-12B28DF98806}"/>
          </ac:spMkLst>
        </pc:spChg>
      </pc:sldChg>
      <pc:sldChg chg="addSp modSp add mod modAnim">
        <pc:chgData name="TAN Mei Yi [Harrisdale Senior High School]" userId="f9f029c9-d743-4d60-9f2c-e74bdec1ab07" providerId="ADAL" clId="{9ED54F38-37D1-4DE4-AF85-385B9714403A}" dt="2023-03-17T00:55:27.119" v="853" actId="1076"/>
        <pc:sldMkLst>
          <pc:docMk/>
          <pc:sldMk cId="3094949442" sldId="314"/>
        </pc:sldMkLst>
        <pc:spChg chg="add mod">
          <ac:chgData name="TAN Mei Yi [Harrisdale Senior High School]" userId="f9f029c9-d743-4d60-9f2c-e74bdec1ab07" providerId="ADAL" clId="{9ED54F38-37D1-4DE4-AF85-385B9714403A}" dt="2023-03-17T00:51:00.620" v="822" actId="20577"/>
          <ac:spMkLst>
            <pc:docMk/>
            <pc:sldMk cId="3094949442" sldId="314"/>
            <ac:spMk id="3" creationId="{4E5E615C-5961-3D4C-0B45-0A33A50A5BC0}"/>
          </ac:spMkLst>
        </pc:spChg>
        <pc:spChg chg="add mod">
          <ac:chgData name="TAN Mei Yi [Harrisdale Senior High School]" userId="f9f029c9-d743-4d60-9f2c-e74bdec1ab07" providerId="ADAL" clId="{9ED54F38-37D1-4DE4-AF85-385B9714403A}" dt="2023-03-17T00:55:27.119" v="853" actId="1076"/>
          <ac:spMkLst>
            <pc:docMk/>
            <pc:sldMk cId="3094949442" sldId="314"/>
            <ac:spMk id="4" creationId="{BAD09AE1-7C5B-7F8C-6EB2-B00C9D84EC49}"/>
          </ac:spMkLst>
        </pc:spChg>
        <pc:spChg chg="mod">
          <ac:chgData name="TAN Mei Yi [Harrisdale Senior High School]" userId="f9f029c9-d743-4d60-9f2c-e74bdec1ab07" providerId="ADAL" clId="{9ED54F38-37D1-4DE4-AF85-385B9714403A}" dt="2023-03-17T00:48:29.588" v="805" actId="404"/>
          <ac:spMkLst>
            <pc:docMk/>
            <pc:sldMk cId="3094949442" sldId="314"/>
            <ac:spMk id="6" creationId="{866A98BA-45EF-44BD-8860-12B28DF98806}"/>
          </ac:spMkLst>
        </pc:spChg>
      </pc:sldChg>
    </pc:docChg>
  </pc:docChgLst>
  <pc:docChgLst>
    <pc:chgData name="MeiYi TAN" userId="f9f029c9-d743-4d60-9f2c-e74bdec1ab07" providerId="ADAL" clId="{3F661D7B-FD69-4DAB-B4D0-73E523D840BB}"/>
    <pc:docChg chg="undo custSel addSld delSld modSld">
      <pc:chgData name="MeiYi TAN" userId="f9f029c9-d743-4d60-9f2c-e74bdec1ab07" providerId="ADAL" clId="{3F661D7B-FD69-4DAB-B4D0-73E523D840BB}" dt="2023-03-10T02:36:25.775" v="1917" actId="2696"/>
      <pc:docMkLst>
        <pc:docMk/>
      </pc:docMkLst>
      <pc:sldChg chg="del">
        <pc:chgData name="MeiYi TAN" userId="f9f029c9-d743-4d60-9f2c-e74bdec1ab07" providerId="ADAL" clId="{3F661D7B-FD69-4DAB-B4D0-73E523D840BB}" dt="2023-03-09T14:01:34.084" v="48" actId="47"/>
        <pc:sldMkLst>
          <pc:docMk/>
          <pc:sldMk cId="2537661815" sldId="258"/>
        </pc:sldMkLst>
      </pc:sldChg>
      <pc:sldChg chg="modSp add mod modAnim">
        <pc:chgData name="MeiYi TAN" userId="f9f029c9-d743-4d60-9f2c-e74bdec1ab07" providerId="ADAL" clId="{3F661D7B-FD69-4DAB-B4D0-73E523D840BB}" dt="2023-03-09T23:22:41.145" v="113"/>
        <pc:sldMkLst>
          <pc:docMk/>
          <pc:sldMk cId="1796527551" sldId="260"/>
        </pc:sldMkLst>
        <pc:spChg chg="mod">
          <ac:chgData name="MeiYi TAN" userId="f9f029c9-d743-4d60-9f2c-e74bdec1ab07" providerId="ADAL" clId="{3F661D7B-FD69-4DAB-B4D0-73E523D840BB}" dt="2023-03-09T23:22:29.647" v="111" actId="27636"/>
          <ac:spMkLst>
            <pc:docMk/>
            <pc:sldMk cId="1796527551" sldId="260"/>
            <ac:spMk id="3" creationId="{00000000-0000-0000-0000-000000000000}"/>
          </ac:spMkLst>
        </pc:spChg>
        <pc:spChg chg="mod">
          <ac:chgData name="MeiYi TAN" userId="f9f029c9-d743-4d60-9f2c-e74bdec1ab07" providerId="ADAL" clId="{3F661D7B-FD69-4DAB-B4D0-73E523D840BB}" dt="2023-03-09T14:00:08.765" v="24" actId="207"/>
          <ac:spMkLst>
            <pc:docMk/>
            <pc:sldMk cId="1796527551" sldId="260"/>
            <ac:spMk id="7" creationId="{E52D7B77-D9BB-466B-ADF0-020F026B82E3}"/>
          </ac:spMkLst>
        </pc:spChg>
      </pc:sldChg>
      <pc:sldChg chg="addSp delSp modSp add mod modAnim">
        <pc:chgData name="MeiYi TAN" userId="f9f029c9-d743-4d60-9f2c-e74bdec1ab07" providerId="ADAL" clId="{3F661D7B-FD69-4DAB-B4D0-73E523D840BB}" dt="2023-03-10T00:41:58.861" v="656" actId="1076"/>
        <pc:sldMkLst>
          <pc:docMk/>
          <pc:sldMk cId="3956995671" sldId="264"/>
        </pc:sldMkLst>
        <pc:spChg chg="add mod">
          <ac:chgData name="MeiYi TAN" userId="f9f029c9-d743-4d60-9f2c-e74bdec1ab07" providerId="ADAL" clId="{3F661D7B-FD69-4DAB-B4D0-73E523D840BB}" dt="2023-03-09T14:02:02.054" v="51"/>
          <ac:spMkLst>
            <pc:docMk/>
            <pc:sldMk cId="3956995671" sldId="264"/>
            <ac:spMk id="2" creationId="{02ECB3D3-0506-7D29-6883-28A64B8AA351}"/>
          </ac:spMkLst>
        </pc:spChg>
        <pc:spChg chg="add mod">
          <ac:chgData name="MeiYi TAN" userId="f9f029c9-d743-4d60-9f2c-e74bdec1ab07" providerId="ADAL" clId="{3F661D7B-FD69-4DAB-B4D0-73E523D840BB}" dt="2023-03-09T23:23:45.820" v="198" actId="6549"/>
          <ac:spMkLst>
            <pc:docMk/>
            <pc:sldMk cId="3956995671" sldId="264"/>
            <ac:spMk id="3" creationId="{108F32FD-28DD-B51A-290D-02270334E4E8}"/>
          </ac:spMkLst>
        </pc:spChg>
        <pc:spChg chg="add mod">
          <ac:chgData name="MeiYi TAN" userId="f9f029c9-d743-4d60-9f2c-e74bdec1ab07" providerId="ADAL" clId="{3F661D7B-FD69-4DAB-B4D0-73E523D840BB}" dt="2023-03-10T00:41:58.861" v="656" actId="1076"/>
          <ac:spMkLst>
            <pc:docMk/>
            <pc:sldMk cId="3956995671" sldId="264"/>
            <ac:spMk id="4" creationId="{7B306A8C-8C8B-4AC9-1D66-7158B1131D2B}"/>
          </ac:spMkLst>
        </pc:spChg>
        <pc:spChg chg="del mod">
          <ac:chgData name="MeiYi TAN" userId="f9f029c9-d743-4d60-9f2c-e74bdec1ab07" providerId="ADAL" clId="{3F661D7B-FD69-4DAB-B4D0-73E523D840BB}" dt="2023-03-09T14:02:01.783" v="50" actId="478"/>
          <ac:spMkLst>
            <pc:docMk/>
            <pc:sldMk cId="3956995671" sldId="264"/>
            <ac:spMk id="4" creationId="{89D82520-5C4B-4FED-831C-105560102665}"/>
          </ac:spMkLst>
        </pc:spChg>
        <pc:spChg chg="del">
          <ac:chgData name="MeiYi TAN" userId="f9f029c9-d743-4d60-9f2c-e74bdec1ab07" providerId="ADAL" clId="{3F661D7B-FD69-4DAB-B4D0-73E523D840BB}" dt="2023-03-09T14:02:06.951" v="53" actId="478"/>
          <ac:spMkLst>
            <pc:docMk/>
            <pc:sldMk cId="3956995671" sldId="264"/>
            <ac:spMk id="5" creationId="{551C254A-C176-42A8-BCE9-100E1248DA78}"/>
          </ac:spMkLst>
        </pc:spChg>
        <pc:spChg chg="add mod">
          <ac:chgData name="MeiYi TAN" userId="f9f029c9-d743-4d60-9f2c-e74bdec1ab07" providerId="ADAL" clId="{3F661D7B-FD69-4DAB-B4D0-73E523D840BB}" dt="2023-03-09T23:29:13.196" v="479" actId="1076"/>
          <ac:spMkLst>
            <pc:docMk/>
            <pc:sldMk cId="3956995671" sldId="264"/>
            <ac:spMk id="28" creationId="{5B404CEC-9176-B70B-889D-BC8B81A3C691}"/>
          </ac:spMkLst>
        </pc:spChg>
        <pc:spChg chg="add mod">
          <ac:chgData name="MeiYi TAN" userId="f9f029c9-d743-4d60-9f2c-e74bdec1ab07" providerId="ADAL" clId="{3F661D7B-FD69-4DAB-B4D0-73E523D840BB}" dt="2023-03-09T23:29:16.979" v="480" actId="1076"/>
          <ac:spMkLst>
            <pc:docMk/>
            <pc:sldMk cId="3956995671" sldId="264"/>
            <ac:spMk id="29" creationId="{7596B0D6-C720-06D7-5060-3B01712CF79A}"/>
          </ac:spMkLst>
        </pc:spChg>
        <pc:spChg chg="add mod">
          <ac:chgData name="MeiYi TAN" userId="f9f029c9-d743-4d60-9f2c-e74bdec1ab07" providerId="ADAL" clId="{3F661D7B-FD69-4DAB-B4D0-73E523D840BB}" dt="2023-03-10T00:08:41.625" v="529" actId="1076"/>
          <ac:spMkLst>
            <pc:docMk/>
            <pc:sldMk cId="3956995671" sldId="264"/>
            <ac:spMk id="30" creationId="{1C8A3E12-0266-2783-B567-D5007A23D260}"/>
          </ac:spMkLst>
        </pc:spChg>
        <pc:spChg chg="add mod">
          <ac:chgData name="MeiYi TAN" userId="f9f029c9-d743-4d60-9f2c-e74bdec1ab07" providerId="ADAL" clId="{3F661D7B-FD69-4DAB-B4D0-73E523D840BB}" dt="2023-03-09T23:29:22.254" v="481" actId="1076"/>
          <ac:spMkLst>
            <pc:docMk/>
            <pc:sldMk cId="3956995671" sldId="264"/>
            <ac:spMk id="31" creationId="{5941B804-74EB-5222-3863-E4A152AD0511}"/>
          </ac:spMkLst>
        </pc:spChg>
        <pc:spChg chg="add mod">
          <ac:chgData name="MeiYi TAN" userId="f9f029c9-d743-4d60-9f2c-e74bdec1ab07" providerId="ADAL" clId="{3F661D7B-FD69-4DAB-B4D0-73E523D840BB}" dt="2023-03-09T23:29:22.254" v="481" actId="1076"/>
          <ac:spMkLst>
            <pc:docMk/>
            <pc:sldMk cId="3956995671" sldId="264"/>
            <ac:spMk id="32" creationId="{40FDCA2B-DABC-28F9-4ACC-2A33F4914AED}"/>
          </ac:spMkLst>
        </pc:spChg>
        <pc:spChg chg="add mod">
          <ac:chgData name="MeiYi TAN" userId="f9f029c9-d743-4d60-9f2c-e74bdec1ab07" providerId="ADAL" clId="{3F661D7B-FD69-4DAB-B4D0-73E523D840BB}" dt="2023-03-09T23:29:22.254" v="481" actId="1076"/>
          <ac:spMkLst>
            <pc:docMk/>
            <pc:sldMk cId="3956995671" sldId="264"/>
            <ac:spMk id="33" creationId="{A022FB61-EFA8-E413-CFFE-52C7BBF54AFC}"/>
          </ac:spMkLst>
        </pc:spChg>
        <pc:spChg chg="add mod">
          <ac:chgData name="MeiYi TAN" userId="f9f029c9-d743-4d60-9f2c-e74bdec1ab07" providerId="ADAL" clId="{3F661D7B-FD69-4DAB-B4D0-73E523D840BB}" dt="2023-03-09T23:29:25.514" v="482" actId="1076"/>
          <ac:spMkLst>
            <pc:docMk/>
            <pc:sldMk cId="3956995671" sldId="264"/>
            <ac:spMk id="34" creationId="{491CB992-070F-A640-A7D4-149B33AAA055}"/>
          </ac:spMkLst>
        </pc:spChg>
        <pc:spChg chg="add mod">
          <ac:chgData name="MeiYi TAN" userId="f9f029c9-d743-4d60-9f2c-e74bdec1ab07" providerId="ADAL" clId="{3F661D7B-FD69-4DAB-B4D0-73E523D840BB}" dt="2023-03-09T23:29:53.067" v="525" actId="20577"/>
          <ac:spMkLst>
            <pc:docMk/>
            <pc:sldMk cId="3956995671" sldId="264"/>
            <ac:spMk id="59" creationId="{528BE0CA-9D98-45BA-4A8B-6DE8D991DB9F}"/>
          </ac:spMkLst>
        </pc:spChg>
        <pc:spChg chg="add mod">
          <ac:chgData name="MeiYi TAN" userId="f9f029c9-d743-4d60-9f2c-e74bdec1ab07" providerId="ADAL" clId="{3F661D7B-FD69-4DAB-B4D0-73E523D840BB}" dt="2023-03-10T00:11:03.701" v="551" actId="20577"/>
          <ac:spMkLst>
            <pc:docMk/>
            <pc:sldMk cId="3956995671" sldId="264"/>
            <ac:spMk id="60" creationId="{3C4E7C0C-BD31-76F6-4BAC-B4AD0B71F794}"/>
          </ac:spMkLst>
        </pc:spChg>
        <pc:spChg chg="add mod">
          <ac:chgData name="MeiYi TAN" userId="f9f029c9-d743-4d60-9f2c-e74bdec1ab07" providerId="ADAL" clId="{3F661D7B-FD69-4DAB-B4D0-73E523D840BB}" dt="2023-03-10T00:11:49.103" v="581" actId="1076"/>
          <ac:spMkLst>
            <pc:docMk/>
            <pc:sldMk cId="3956995671" sldId="264"/>
            <ac:spMk id="63" creationId="{03171990-BE13-97FC-512A-4029B581A0C6}"/>
          </ac:spMkLst>
        </pc:spChg>
        <pc:spChg chg="add mod">
          <ac:chgData name="MeiYi TAN" userId="f9f029c9-d743-4d60-9f2c-e74bdec1ab07" providerId="ADAL" clId="{3F661D7B-FD69-4DAB-B4D0-73E523D840BB}" dt="2023-03-10T00:13:32.178" v="603" actId="1076"/>
          <ac:spMkLst>
            <pc:docMk/>
            <pc:sldMk cId="3956995671" sldId="264"/>
            <ac:spMk id="64" creationId="{78911E46-6136-0C14-24EA-2FBAF2A60DE7}"/>
          </ac:spMkLst>
        </pc:spChg>
        <pc:grpChg chg="del mod">
          <ac:chgData name="MeiYi TAN" userId="f9f029c9-d743-4d60-9f2c-e74bdec1ab07" providerId="ADAL" clId="{3F661D7B-FD69-4DAB-B4D0-73E523D840BB}" dt="2023-03-09T23:24:33.273" v="241"/>
          <ac:grpSpMkLst>
            <pc:docMk/>
            <pc:sldMk cId="3956995671" sldId="264"/>
            <ac:grpSpMk id="12" creationId="{1E5B82CA-4644-1C71-FDEB-2E66F29B4D51}"/>
          </ac:grpSpMkLst>
        </pc:grpChg>
        <pc:grpChg chg="mod">
          <ac:chgData name="MeiYi TAN" userId="f9f029c9-d743-4d60-9f2c-e74bdec1ab07" providerId="ADAL" clId="{3F661D7B-FD69-4DAB-B4D0-73E523D840BB}" dt="2023-03-09T23:24:33.273" v="241"/>
          <ac:grpSpMkLst>
            <pc:docMk/>
            <pc:sldMk cId="3956995671" sldId="264"/>
            <ac:grpSpMk id="19" creationId="{BE9B9114-EDEA-DB1D-0732-2B7E606BB61B}"/>
          </ac:grpSpMkLst>
        </pc:grpChg>
        <pc:grpChg chg="mod">
          <ac:chgData name="MeiYi TAN" userId="f9f029c9-d743-4d60-9f2c-e74bdec1ab07" providerId="ADAL" clId="{3F661D7B-FD69-4DAB-B4D0-73E523D840BB}" dt="2023-03-09T23:24:50.840" v="249"/>
          <ac:grpSpMkLst>
            <pc:docMk/>
            <pc:sldMk cId="3956995671" sldId="264"/>
            <ac:grpSpMk id="26" creationId="{BCE7E760-3D6E-5CE8-AAD4-A8DE2BF662FC}"/>
          </ac:grpSpMkLst>
        </pc:grpChg>
        <pc:grpChg chg="mod">
          <ac:chgData name="MeiYi TAN" userId="f9f029c9-d743-4d60-9f2c-e74bdec1ab07" providerId="ADAL" clId="{3F661D7B-FD69-4DAB-B4D0-73E523D840BB}" dt="2023-03-09T23:28:45.365" v="477" actId="164"/>
          <ac:grpSpMkLst>
            <pc:docMk/>
            <pc:sldMk cId="3956995671" sldId="264"/>
            <ac:grpSpMk id="40" creationId="{60772E90-9A5B-0758-F8EF-B962AEFC25B4}"/>
          </ac:grpSpMkLst>
        </pc:grpChg>
        <pc:grpChg chg="add del mod">
          <ac:chgData name="MeiYi TAN" userId="f9f029c9-d743-4d60-9f2c-e74bdec1ab07" providerId="ADAL" clId="{3F661D7B-FD69-4DAB-B4D0-73E523D840BB}" dt="2023-03-09T23:28:07.876" v="468"/>
          <ac:grpSpMkLst>
            <pc:docMk/>
            <pc:sldMk cId="3956995671" sldId="264"/>
            <ac:grpSpMk id="44" creationId="{73045043-5A3B-F7C2-57BE-478935706551}"/>
          </ac:grpSpMkLst>
        </pc:grpChg>
        <pc:grpChg chg="mod">
          <ac:chgData name="MeiYi TAN" userId="f9f029c9-d743-4d60-9f2c-e74bdec1ab07" providerId="ADAL" clId="{3F661D7B-FD69-4DAB-B4D0-73E523D840BB}" dt="2023-03-09T23:28:01.545" v="465"/>
          <ac:grpSpMkLst>
            <pc:docMk/>
            <pc:sldMk cId="3956995671" sldId="264"/>
            <ac:grpSpMk id="47" creationId="{CD87D159-6A49-3390-689B-FF78642B5E30}"/>
          </ac:grpSpMkLst>
        </pc:grpChg>
        <pc:grpChg chg="del mod">
          <ac:chgData name="MeiYi TAN" userId="f9f029c9-d743-4d60-9f2c-e74bdec1ab07" providerId="ADAL" clId="{3F661D7B-FD69-4DAB-B4D0-73E523D840BB}" dt="2023-03-09T23:28:09.310" v="471"/>
          <ac:grpSpMkLst>
            <pc:docMk/>
            <pc:sldMk cId="3956995671" sldId="264"/>
            <ac:grpSpMk id="49" creationId="{2FC3FDB5-5575-95CA-D6DE-DDF50341F3E3}"/>
          </ac:grpSpMkLst>
        </pc:grpChg>
        <pc:grpChg chg="mod">
          <ac:chgData name="MeiYi TAN" userId="f9f029c9-d743-4d60-9f2c-e74bdec1ab07" providerId="ADAL" clId="{3F661D7B-FD69-4DAB-B4D0-73E523D840BB}" dt="2023-03-09T23:28:45.365" v="477" actId="164"/>
          <ac:grpSpMkLst>
            <pc:docMk/>
            <pc:sldMk cId="3956995671" sldId="264"/>
            <ac:grpSpMk id="52" creationId="{AC63370A-ADC3-4F18-9CEB-20C04E93212C}"/>
          </ac:grpSpMkLst>
        </pc:grpChg>
        <pc:grpChg chg="del mod">
          <ac:chgData name="MeiYi TAN" userId="f9f029c9-d743-4d60-9f2c-e74bdec1ab07" providerId="ADAL" clId="{3F661D7B-FD69-4DAB-B4D0-73E523D840BB}" dt="2023-03-09T23:28:20.492" v="476"/>
          <ac:grpSpMkLst>
            <pc:docMk/>
            <pc:sldMk cId="3956995671" sldId="264"/>
            <ac:grpSpMk id="55" creationId="{CCB75A43-DEE5-6283-E54A-78357EFB9CD5}"/>
          </ac:grpSpMkLst>
        </pc:grpChg>
        <pc:grpChg chg="mod">
          <ac:chgData name="MeiYi TAN" userId="f9f029c9-d743-4d60-9f2c-e74bdec1ab07" providerId="ADAL" clId="{3F661D7B-FD69-4DAB-B4D0-73E523D840BB}" dt="2023-03-09T23:28:45.365" v="477" actId="164"/>
          <ac:grpSpMkLst>
            <pc:docMk/>
            <pc:sldMk cId="3956995671" sldId="264"/>
            <ac:grpSpMk id="57" creationId="{8E3ED737-D5B4-702A-6E39-7196B0BCAEB1}"/>
          </ac:grpSpMkLst>
        </pc:grpChg>
        <pc:grpChg chg="add mod">
          <ac:chgData name="MeiYi TAN" userId="f9f029c9-d743-4d60-9f2c-e74bdec1ab07" providerId="ADAL" clId="{3F661D7B-FD69-4DAB-B4D0-73E523D840BB}" dt="2023-03-09T23:28:45.365" v="477" actId="164"/>
          <ac:grpSpMkLst>
            <pc:docMk/>
            <pc:sldMk cId="3956995671" sldId="264"/>
            <ac:grpSpMk id="58" creationId="{99F057EC-EC22-8023-5112-9835DA682B63}"/>
          </ac:grpSpMkLst>
        </pc:grpChg>
        <pc:picChg chg="del">
          <ac:chgData name="MeiYi TAN" userId="f9f029c9-d743-4d60-9f2c-e74bdec1ab07" providerId="ADAL" clId="{3F661D7B-FD69-4DAB-B4D0-73E523D840BB}" dt="2023-03-09T14:02:10.927" v="54" actId="478"/>
          <ac:picMkLst>
            <pc:docMk/>
            <pc:sldMk cId="3956995671" sldId="264"/>
            <ac:picMk id="3" creationId="{B0D0E700-142C-4F04-ABBF-2CB2917F85BC}"/>
          </ac:picMkLst>
        </pc:picChg>
        <pc:picChg chg="add del mod">
          <ac:chgData name="MeiYi TAN" userId="f9f029c9-d743-4d60-9f2c-e74bdec1ab07" providerId="ADAL" clId="{3F661D7B-FD69-4DAB-B4D0-73E523D840BB}" dt="2023-03-09T23:27:28.715" v="445" actId="478"/>
          <ac:picMkLst>
            <pc:docMk/>
            <pc:sldMk cId="3956995671" sldId="264"/>
            <ac:picMk id="7" creationId="{12F95A84-391F-B90C-A3DE-2037109EB779}"/>
          </ac:picMkLst>
        </pc:picChg>
        <pc:inkChg chg="add mod">
          <ac:chgData name="MeiYi TAN" userId="f9f029c9-d743-4d60-9f2c-e74bdec1ab07" providerId="ADAL" clId="{3F661D7B-FD69-4DAB-B4D0-73E523D840BB}" dt="2023-03-09T23:24:33.273" v="241"/>
          <ac:inkMkLst>
            <pc:docMk/>
            <pc:sldMk cId="3956995671" sldId="264"/>
            <ac:inkMk id="5" creationId="{01730E9F-0CEF-0CAE-F8AE-0843931AA914}"/>
          </ac:inkMkLst>
        </pc:inkChg>
        <pc:inkChg chg="add mod">
          <ac:chgData name="MeiYi TAN" userId="f9f029c9-d743-4d60-9f2c-e74bdec1ab07" providerId="ADAL" clId="{3F661D7B-FD69-4DAB-B4D0-73E523D840BB}" dt="2023-03-09T23:24:33.273" v="241"/>
          <ac:inkMkLst>
            <pc:docMk/>
            <pc:sldMk cId="3956995671" sldId="264"/>
            <ac:inkMk id="6" creationId="{6FB56628-C1EC-5C16-4CD6-808B1C43639C}"/>
          </ac:inkMkLst>
        </pc:inkChg>
        <pc:inkChg chg="add mod">
          <ac:chgData name="MeiYi TAN" userId="f9f029c9-d743-4d60-9f2c-e74bdec1ab07" providerId="ADAL" clId="{3F661D7B-FD69-4DAB-B4D0-73E523D840BB}" dt="2023-03-09T23:24:33.273" v="241"/>
          <ac:inkMkLst>
            <pc:docMk/>
            <pc:sldMk cId="3956995671" sldId="264"/>
            <ac:inkMk id="8" creationId="{78EB6765-5AC0-29FC-10BE-5643EDBE3954}"/>
          </ac:inkMkLst>
        </pc:inkChg>
        <pc:inkChg chg="add mod">
          <ac:chgData name="MeiYi TAN" userId="f9f029c9-d743-4d60-9f2c-e74bdec1ab07" providerId="ADAL" clId="{3F661D7B-FD69-4DAB-B4D0-73E523D840BB}" dt="2023-03-09T23:24:33.273" v="241"/>
          <ac:inkMkLst>
            <pc:docMk/>
            <pc:sldMk cId="3956995671" sldId="264"/>
            <ac:inkMk id="9" creationId="{DA2736F1-AAFF-19C4-4D4B-43DF686509C2}"/>
          </ac:inkMkLst>
        </pc:inkChg>
        <pc:inkChg chg="add mod">
          <ac:chgData name="MeiYi TAN" userId="f9f029c9-d743-4d60-9f2c-e74bdec1ab07" providerId="ADAL" clId="{3F661D7B-FD69-4DAB-B4D0-73E523D840BB}" dt="2023-03-09T23:24:33.273" v="241"/>
          <ac:inkMkLst>
            <pc:docMk/>
            <pc:sldMk cId="3956995671" sldId="264"/>
            <ac:inkMk id="10" creationId="{D48DEE5E-357A-E40C-71A0-38E77D1D623A}"/>
          </ac:inkMkLst>
        </pc:inkChg>
        <pc:inkChg chg="add mod">
          <ac:chgData name="MeiYi TAN" userId="f9f029c9-d743-4d60-9f2c-e74bdec1ab07" providerId="ADAL" clId="{3F661D7B-FD69-4DAB-B4D0-73E523D840BB}" dt="2023-03-09T23:24:33.273" v="241"/>
          <ac:inkMkLst>
            <pc:docMk/>
            <pc:sldMk cId="3956995671" sldId="264"/>
            <ac:inkMk id="11" creationId="{1AB04931-10AA-4504-8600-60D17C236C36}"/>
          </ac:inkMkLst>
        </pc:inkChg>
        <pc:inkChg chg="add mod">
          <ac:chgData name="MeiYi TAN" userId="f9f029c9-d743-4d60-9f2c-e74bdec1ab07" providerId="ADAL" clId="{3F661D7B-FD69-4DAB-B4D0-73E523D840BB}" dt="2023-03-09T23:24:33.273" v="241"/>
          <ac:inkMkLst>
            <pc:docMk/>
            <pc:sldMk cId="3956995671" sldId="264"/>
            <ac:inkMk id="13" creationId="{7E71DDBC-3DA1-1B4C-A859-818F75E4E70D}"/>
          </ac:inkMkLst>
        </pc:inkChg>
        <pc:inkChg chg="add mod">
          <ac:chgData name="MeiYi TAN" userId="f9f029c9-d743-4d60-9f2c-e74bdec1ab07" providerId="ADAL" clId="{3F661D7B-FD69-4DAB-B4D0-73E523D840BB}" dt="2023-03-09T23:24:33.273" v="241"/>
          <ac:inkMkLst>
            <pc:docMk/>
            <pc:sldMk cId="3956995671" sldId="264"/>
            <ac:inkMk id="14" creationId="{4E5DB005-C7D2-A0C5-9903-17BC36062B83}"/>
          </ac:inkMkLst>
        </pc:inkChg>
        <pc:inkChg chg="add mod">
          <ac:chgData name="MeiYi TAN" userId="f9f029c9-d743-4d60-9f2c-e74bdec1ab07" providerId="ADAL" clId="{3F661D7B-FD69-4DAB-B4D0-73E523D840BB}" dt="2023-03-09T23:24:33.273" v="241"/>
          <ac:inkMkLst>
            <pc:docMk/>
            <pc:sldMk cId="3956995671" sldId="264"/>
            <ac:inkMk id="15" creationId="{6F04B15F-14BD-93FF-137B-36C36BC01120}"/>
          </ac:inkMkLst>
        </pc:inkChg>
        <pc:inkChg chg="add mod">
          <ac:chgData name="MeiYi TAN" userId="f9f029c9-d743-4d60-9f2c-e74bdec1ab07" providerId="ADAL" clId="{3F661D7B-FD69-4DAB-B4D0-73E523D840BB}" dt="2023-03-09T23:24:33.273" v="241"/>
          <ac:inkMkLst>
            <pc:docMk/>
            <pc:sldMk cId="3956995671" sldId="264"/>
            <ac:inkMk id="16" creationId="{88D73AB4-F288-021B-E68C-A4139DAB80FA}"/>
          </ac:inkMkLst>
        </pc:inkChg>
        <pc:inkChg chg="add mod">
          <ac:chgData name="MeiYi TAN" userId="f9f029c9-d743-4d60-9f2c-e74bdec1ab07" providerId="ADAL" clId="{3F661D7B-FD69-4DAB-B4D0-73E523D840BB}" dt="2023-03-09T23:24:33.273" v="241"/>
          <ac:inkMkLst>
            <pc:docMk/>
            <pc:sldMk cId="3956995671" sldId="264"/>
            <ac:inkMk id="17" creationId="{F27356C5-09CC-92C1-27E5-61103B3A47C5}"/>
          </ac:inkMkLst>
        </pc:inkChg>
        <pc:inkChg chg="add mod">
          <ac:chgData name="MeiYi TAN" userId="f9f029c9-d743-4d60-9f2c-e74bdec1ab07" providerId="ADAL" clId="{3F661D7B-FD69-4DAB-B4D0-73E523D840BB}" dt="2023-03-09T23:24:33.273" v="241"/>
          <ac:inkMkLst>
            <pc:docMk/>
            <pc:sldMk cId="3956995671" sldId="264"/>
            <ac:inkMk id="18" creationId="{AEC563AF-D8E5-DCAB-DB25-8B94877671A7}"/>
          </ac:inkMkLst>
        </pc:inkChg>
        <pc:inkChg chg="add mod">
          <ac:chgData name="MeiYi TAN" userId="f9f029c9-d743-4d60-9f2c-e74bdec1ab07" providerId="ADAL" clId="{3F661D7B-FD69-4DAB-B4D0-73E523D840BB}" dt="2023-03-09T23:24:50.840" v="249"/>
          <ac:inkMkLst>
            <pc:docMk/>
            <pc:sldMk cId="3956995671" sldId="264"/>
            <ac:inkMk id="20" creationId="{277BE593-5D7B-86F7-14E1-3D1413FCC791}"/>
          </ac:inkMkLst>
        </pc:inkChg>
        <pc:inkChg chg="add mod">
          <ac:chgData name="MeiYi TAN" userId="f9f029c9-d743-4d60-9f2c-e74bdec1ab07" providerId="ADAL" clId="{3F661D7B-FD69-4DAB-B4D0-73E523D840BB}" dt="2023-03-09T23:24:50.840" v="249"/>
          <ac:inkMkLst>
            <pc:docMk/>
            <pc:sldMk cId="3956995671" sldId="264"/>
            <ac:inkMk id="21" creationId="{14F60A95-89C9-90DA-41EC-B1A6461FEEEA}"/>
          </ac:inkMkLst>
        </pc:inkChg>
        <pc:inkChg chg="add mod">
          <ac:chgData name="MeiYi TAN" userId="f9f029c9-d743-4d60-9f2c-e74bdec1ab07" providerId="ADAL" clId="{3F661D7B-FD69-4DAB-B4D0-73E523D840BB}" dt="2023-03-09T23:24:50.840" v="249"/>
          <ac:inkMkLst>
            <pc:docMk/>
            <pc:sldMk cId="3956995671" sldId="264"/>
            <ac:inkMk id="22" creationId="{38D601D9-BA72-24FA-7633-D156D0DBC775}"/>
          </ac:inkMkLst>
        </pc:inkChg>
        <pc:inkChg chg="add mod">
          <ac:chgData name="MeiYi TAN" userId="f9f029c9-d743-4d60-9f2c-e74bdec1ab07" providerId="ADAL" clId="{3F661D7B-FD69-4DAB-B4D0-73E523D840BB}" dt="2023-03-09T23:24:50.840" v="249"/>
          <ac:inkMkLst>
            <pc:docMk/>
            <pc:sldMk cId="3956995671" sldId="264"/>
            <ac:inkMk id="23" creationId="{7D5AD92E-A48F-EDEE-EB89-A9D9F8624CB9}"/>
          </ac:inkMkLst>
        </pc:inkChg>
        <pc:inkChg chg="add mod">
          <ac:chgData name="MeiYi TAN" userId="f9f029c9-d743-4d60-9f2c-e74bdec1ab07" providerId="ADAL" clId="{3F661D7B-FD69-4DAB-B4D0-73E523D840BB}" dt="2023-03-09T23:24:50.840" v="249"/>
          <ac:inkMkLst>
            <pc:docMk/>
            <pc:sldMk cId="3956995671" sldId="264"/>
            <ac:inkMk id="24" creationId="{62269CAC-BCE4-829C-BD34-DEFD756136DE}"/>
          </ac:inkMkLst>
        </pc:inkChg>
        <pc:inkChg chg="add mod">
          <ac:chgData name="MeiYi TAN" userId="f9f029c9-d743-4d60-9f2c-e74bdec1ab07" providerId="ADAL" clId="{3F661D7B-FD69-4DAB-B4D0-73E523D840BB}" dt="2023-03-09T23:24:50.840" v="249"/>
          <ac:inkMkLst>
            <pc:docMk/>
            <pc:sldMk cId="3956995671" sldId="264"/>
            <ac:inkMk id="25" creationId="{4CBBD276-B35B-0BE8-D957-927191ADCFA9}"/>
          </ac:inkMkLst>
        </pc:inkChg>
        <pc:inkChg chg="add">
          <ac:chgData name="MeiYi TAN" userId="f9f029c9-d743-4d60-9f2c-e74bdec1ab07" providerId="ADAL" clId="{3F661D7B-FD69-4DAB-B4D0-73E523D840BB}" dt="2023-03-09T23:24:59.929" v="251" actId="9405"/>
          <ac:inkMkLst>
            <pc:docMk/>
            <pc:sldMk cId="3956995671" sldId="264"/>
            <ac:inkMk id="27" creationId="{103FF883-3E9B-811C-BE35-34210786543C}"/>
          </ac:inkMkLst>
        </pc:inkChg>
        <pc:inkChg chg="add mod">
          <ac:chgData name="MeiYi TAN" userId="f9f029c9-d743-4d60-9f2c-e74bdec1ab07" providerId="ADAL" clId="{3F661D7B-FD69-4DAB-B4D0-73E523D840BB}" dt="2023-03-09T23:28:00.658" v="463"/>
          <ac:inkMkLst>
            <pc:docMk/>
            <pc:sldMk cId="3956995671" sldId="264"/>
            <ac:inkMk id="35" creationId="{20D5C324-ACE5-9D63-DA65-5B4ACD60479B}"/>
          </ac:inkMkLst>
        </pc:inkChg>
        <pc:inkChg chg="add mod">
          <ac:chgData name="MeiYi TAN" userId="f9f029c9-d743-4d60-9f2c-e74bdec1ab07" providerId="ADAL" clId="{3F661D7B-FD69-4DAB-B4D0-73E523D840BB}" dt="2023-03-09T23:28:00.658" v="463"/>
          <ac:inkMkLst>
            <pc:docMk/>
            <pc:sldMk cId="3956995671" sldId="264"/>
            <ac:inkMk id="36" creationId="{C93453EC-8491-32E9-CF91-9C1F3463F526}"/>
          </ac:inkMkLst>
        </pc:inkChg>
        <pc:inkChg chg="add mod">
          <ac:chgData name="MeiYi TAN" userId="f9f029c9-d743-4d60-9f2c-e74bdec1ab07" providerId="ADAL" clId="{3F661D7B-FD69-4DAB-B4D0-73E523D840BB}" dt="2023-03-09T23:28:00.658" v="463"/>
          <ac:inkMkLst>
            <pc:docMk/>
            <pc:sldMk cId="3956995671" sldId="264"/>
            <ac:inkMk id="37" creationId="{BB0557EB-8593-4E40-0FF7-B1413291F8F8}"/>
          </ac:inkMkLst>
        </pc:inkChg>
        <pc:inkChg chg="add mod">
          <ac:chgData name="MeiYi TAN" userId="f9f029c9-d743-4d60-9f2c-e74bdec1ab07" providerId="ADAL" clId="{3F661D7B-FD69-4DAB-B4D0-73E523D840BB}" dt="2023-03-09T23:28:00.658" v="463"/>
          <ac:inkMkLst>
            <pc:docMk/>
            <pc:sldMk cId="3956995671" sldId="264"/>
            <ac:inkMk id="38" creationId="{A0B3CC3B-3993-225A-1907-79D5C10E395F}"/>
          </ac:inkMkLst>
        </pc:inkChg>
        <pc:inkChg chg="add del mod">
          <ac:chgData name="MeiYi TAN" userId="f9f029c9-d743-4d60-9f2c-e74bdec1ab07" providerId="ADAL" clId="{3F661D7B-FD69-4DAB-B4D0-73E523D840BB}" dt="2023-03-09T23:28:00.658" v="463"/>
          <ac:inkMkLst>
            <pc:docMk/>
            <pc:sldMk cId="3956995671" sldId="264"/>
            <ac:inkMk id="39" creationId="{75344DEF-DA68-A12E-1192-F6CCC25C1AA3}"/>
          </ac:inkMkLst>
        </pc:inkChg>
        <pc:inkChg chg="add mod">
          <ac:chgData name="MeiYi TAN" userId="f9f029c9-d743-4d60-9f2c-e74bdec1ab07" providerId="ADAL" clId="{3F661D7B-FD69-4DAB-B4D0-73E523D840BB}" dt="2023-03-09T23:28:09.310" v="471"/>
          <ac:inkMkLst>
            <pc:docMk/>
            <pc:sldMk cId="3956995671" sldId="264"/>
            <ac:inkMk id="41" creationId="{17CB320A-2D7A-B905-0E98-9E03006BA9EB}"/>
          </ac:inkMkLst>
        </pc:inkChg>
        <pc:inkChg chg="add del mod">
          <ac:chgData name="MeiYi TAN" userId="f9f029c9-d743-4d60-9f2c-e74bdec1ab07" providerId="ADAL" clId="{3F661D7B-FD69-4DAB-B4D0-73E523D840BB}" dt="2023-03-09T23:28:09.310" v="471"/>
          <ac:inkMkLst>
            <pc:docMk/>
            <pc:sldMk cId="3956995671" sldId="264"/>
            <ac:inkMk id="42" creationId="{0EC7FA0D-7BE0-D56C-3394-A28B9EDEA946}"/>
          </ac:inkMkLst>
        </pc:inkChg>
        <pc:inkChg chg="add del mod">
          <ac:chgData name="MeiYi TAN" userId="f9f029c9-d743-4d60-9f2c-e74bdec1ab07" providerId="ADAL" clId="{3F661D7B-FD69-4DAB-B4D0-73E523D840BB}" dt="2023-03-09T23:28:03.111" v="466"/>
          <ac:inkMkLst>
            <pc:docMk/>
            <pc:sldMk cId="3956995671" sldId="264"/>
            <ac:inkMk id="43" creationId="{159E3B6D-5EF1-111B-FA74-DC9DEE6B2DCA}"/>
          </ac:inkMkLst>
        </pc:inkChg>
        <pc:inkChg chg="add mod">
          <ac:chgData name="MeiYi TAN" userId="f9f029c9-d743-4d60-9f2c-e74bdec1ab07" providerId="ADAL" clId="{3F661D7B-FD69-4DAB-B4D0-73E523D840BB}" dt="2023-03-09T23:28:09.310" v="471"/>
          <ac:inkMkLst>
            <pc:docMk/>
            <pc:sldMk cId="3956995671" sldId="264"/>
            <ac:inkMk id="45" creationId="{B4CF63FD-DA5C-05CA-9FCD-DA6F3DDFEB73}"/>
          </ac:inkMkLst>
        </pc:inkChg>
        <pc:inkChg chg="add del mod">
          <ac:chgData name="MeiYi TAN" userId="f9f029c9-d743-4d60-9f2c-e74bdec1ab07" providerId="ADAL" clId="{3F661D7B-FD69-4DAB-B4D0-73E523D840BB}" dt="2023-03-09T23:28:01.545" v="465"/>
          <ac:inkMkLst>
            <pc:docMk/>
            <pc:sldMk cId="3956995671" sldId="264"/>
            <ac:inkMk id="46" creationId="{4686B95B-0F08-1E74-ABB0-0524D3AD3B00}"/>
          </ac:inkMkLst>
        </pc:inkChg>
        <pc:inkChg chg="add mod">
          <ac:chgData name="MeiYi TAN" userId="f9f029c9-d743-4d60-9f2c-e74bdec1ab07" providerId="ADAL" clId="{3F661D7B-FD69-4DAB-B4D0-73E523D840BB}" dt="2023-03-09T23:28:09.310" v="471"/>
          <ac:inkMkLst>
            <pc:docMk/>
            <pc:sldMk cId="3956995671" sldId="264"/>
            <ac:inkMk id="48" creationId="{A9700877-F32F-98FD-6117-0F1047D7CFBE}"/>
          </ac:inkMkLst>
        </pc:inkChg>
        <pc:inkChg chg="add mod">
          <ac:chgData name="MeiYi TAN" userId="f9f029c9-d743-4d60-9f2c-e74bdec1ab07" providerId="ADAL" clId="{3F661D7B-FD69-4DAB-B4D0-73E523D840BB}" dt="2023-03-09T23:28:09.310" v="471"/>
          <ac:inkMkLst>
            <pc:docMk/>
            <pc:sldMk cId="3956995671" sldId="264"/>
            <ac:inkMk id="50" creationId="{C72E8342-4814-637D-1A3E-8EB4F8C9F0F7}"/>
          </ac:inkMkLst>
        </pc:inkChg>
        <pc:inkChg chg="add mod">
          <ac:chgData name="MeiYi TAN" userId="f9f029c9-d743-4d60-9f2c-e74bdec1ab07" providerId="ADAL" clId="{3F661D7B-FD69-4DAB-B4D0-73E523D840BB}" dt="2023-03-09T23:28:09.310" v="471"/>
          <ac:inkMkLst>
            <pc:docMk/>
            <pc:sldMk cId="3956995671" sldId="264"/>
            <ac:inkMk id="51" creationId="{3D1554D9-827D-596E-8B96-A27EE7535CB3}"/>
          </ac:inkMkLst>
        </pc:inkChg>
        <pc:inkChg chg="add mod">
          <ac:chgData name="MeiYi TAN" userId="f9f029c9-d743-4d60-9f2c-e74bdec1ab07" providerId="ADAL" clId="{3F661D7B-FD69-4DAB-B4D0-73E523D840BB}" dt="2023-03-09T23:28:20.492" v="476"/>
          <ac:inkMkLst>
            <pc:docMk/>
            <pc:sldMk cId="3956995671" sldId="264"/>
            <ac:inkMk id="53" creationId="{B29746DB-457E-1BB2-E048-3D0B6AE8D5EF}"/>
          </ac:inkMkLst>
        </pc:inkChg>
        <pc:inkChg chg="add mod">
          <ac:chgData name="MeiYi TAN" userId="f9f029c9-d743-4d60-9f2c-e74bdec1ab07" providerId="ADAL" clId="{3F661D7B-FD69-4DAB-B4D0-73E523D840BB}" dt="2023-03-09T23:28:20.492" v="476"/>
          <ac:inkMkLst>
            <pc:docMk/>
            <pc:sldMk cId="3956995671" sldId="264"/>
            <ac:inkMk id="54" creationId="{ABCF30AB-921B-2E28-20E6-0A2C73D5484B}"/>
          </ac:inkMkLst>
        </pc:inkChg>
        <pc:inkChg chg="add mod">
          <ac:chgData name="MeiYi TAN" userId="f9f029c9-d743-4d60-9f2c-e74bdec1ab07" providerId="ADAL" clId="{3F661D7B-FD69-4DAB-B4D0-73E523D840BB}" dt="2023-03-09T23:28:20.492" v="476"/>
          <ac:inkMkLst>
            <pc:docMk/>
            <pc:sldMk cId="3956995671" sldId="264"/>
            <ac:inkMk id="56" creationId="{B7123002-C455-BC06-3B07-80856D3F4EF4}"/>
          </ac:inkMkLst>
        </pc:inkChg>
        <pc:inkChg chg="add">
          <ac:chgData name="MeiYi TAN" userId="f9f029c9-d743-4d60-9f2c-e74bdec1ab07" providerId="ADAL" clId="{3F661D7B-FD69-4DAB-B4D0-73E523D840BB}" dt="2023-03-10T00:10:09.868" v="545" actId="9405"/>
          <ac:inkMkLst>
            <pc:docMk/>
            <pc:sldMk cId="3956995671" sldId="264"/>
            <ac:inkMk id="61" creationId="{A83FFD06-5ABB-0046-0380-AB16612A064A}"/>
          </ac:inkMkLst>
        </pc:inkChg>
        <pc:inkChg chg="add">
          <ac:chgData name="MeiYi TAN" userId="f9f029c9-d743-4d60-9f2c-e74bdec1ab07" providerId="ADAL" clId="{3F661D7B-FD69-4DAB-B4D0-73E523D840BB}" dt="2023-03-10T00:10:11.228" v="546" actId="9405"/>
          <ac:inkMkLst>
            <pc:docMk/>
            <pc:sldMk cId="3956995671" sldId="264"/>
            <ac:inkMk id="62" creationId="{7E1F0CA9-5594-027F-2DAB-EE130C32E0D7}"/>
          </ac:inkMkLst>
        </pc:inkChg>
      </pc:sldChg>
      <pc:sldChg chg="del">
        <pc:chgData name="MeiYi TAN" userId="f9f029c9-d743-4d60-9f2c-e74bdec1ab07" providerId="ADAL" clId="{3F661D7B-FD69-4DAB-B4D0-73E523D840BB}" dt="2023-03-09T14:01:34.084" v="48" actId="47"/>
        <pc:sldMkLst>
          <pc:docMk/>
          <pc:sldMk cId="314037390" sldId="266"/>
        </pc:sldMkLst>
      </pc:sldChg>
      <pc:sldChg chg="del">
        <pc:chgData name="MeiYi TAN" userId="f9f029c9-d743-4d60-9f2c-e74bdec1ab07" providerId="ADAL" clId="{3F661D7B-FD69-4DAB-B4D0-73E523D840BB}" dt="2023-03-09T14:01:34.084" v="48" actId="47"/>
        <pc:sldMkLst>
          <pc:docMk/>
          <pc:sldMk cId="4283984355" sldId="267"/>
        </pc:sldMkLst>
      </pc:sldChg>
      <pc:sldChg chg="addSp delSp modSp add mod delAnim modAnim">
        <pc:chgData name="MeiYi TAN" userId="f9f029c9-d743-4d60-9f2c-e74bdec1ab07" providerId="ADAL" clId="{3F661D7B-FD69-4DAB-B4D0-73E523D840BB}" dt="2023-03-10T02:09:41.569" v="961" actId="478"/>
        <pc:sldMkLst>
          <pc:docMk/>
          <pc:sldMk cId="766026793" sldId="268"/>
        </pc:sldMkLst>
        <pc:spChg chg="add mod">
          <ac:chgData name="MeiYi TAN" userId="f9f029c9-d743-4d60-9f2c-e74bdec1ab07" providerId="ADAL" clId="{3F661D7B-FD69-4DAB-B4D0-73E523D840BB}" dt="2023-03-09T14:01:25.523" v="47"/>
          <ac:spMkLst>
            <pc:docMk/>
            <pc:sldMk cId="766026793" sldId="268"/>
            <ac:spMk id="2" creationId="{9732FF2D-8517-555C-831B-23C99D898755}"/>
          </ac:spMkLst>
        </pc:spChg>
        <pc:spChg chg="add mod">
          <ac:chgData name="MeiYi TAN" userId="f9f029c9-d743-4d60-9f2c-e74bdec1ab07" providerId="ADAL" clId="{3F661D7B-FD69-4DAB-B4D0-73E523D840BB}" dt="2023-03-10T02:06:48.049" v="864" actId="1076"/>
          <ac:spMkLst>
            <pc:docMk/>
            <pc:sldMk cId="766026793" sldId="268"/>
            <ac:spMk id="3" creationId="{26DA9EBE-002F-1B6D-8555-E27AB8C3E97E}"/>
          </ac:spMkLst>
        </pc:spChg>
        <pc:spChg chg="add mod">
          <ac:chgData name="MeiYi TAN" userId="f9f029c9-d743-4d60-9f2c-e74bdec1ab07" providerId="ADAL" clId="{3F661D7B-FD69-4DAB-B4D0-73E523D840BB}" dt="2023-03-10T02:06:48.049" v="864" actId="1076"/>
          <ac:spMkLst>
            <pc:docMk/>
            <pc:sldMk cId="766026793" sldId="268"/>
            <ac:spMk id="4" creationId="{0B69C1DF-CE85-40FB-A71E-86B38E1B67D4}"/>
          </ac:spMkLst>
        </pc:spChg>
        <pc:spChg chg="del mod">
          <ac:chgData name="MeiYi TAN" userId="f9f029c9-d743-4d60-9f2c-e74bdec1ab07" providerId="ADAL" clId="{3F661D7B-FD69-4DAB-B4D0-73E523D840BB}" dt="2023-03-09T14:01:25.285" v="46" actId="478"/>
          <ac:spMkLst>
            <pc:docMk/>
            <pc:sldMk cId="766026793" sldId="268"/>
            <ac:spMk id="4" creationId="{677B4E38-5262-4733-BF8B-454E23642A4B}"/>
          </ac:spMkLst>
        </pc:spChg>
        <pc:spChg chg="mod">
          <ac:chgData name="MeiYi TAN" userId="f9f029c9-d743-4d60-9f2c-e74bdec1ab07" providerId="ADAL" clId="{3F661D7B-FD69-4DAB-B4D0-73E523D840BB}" dt="2023-03-10T02:08:49.859" v="926" actId="1076"/>
          <ac:spMkLst>
            <pc:docMk/>
            <pc:sldMk cId="766026793" sldId="268"/>
            <ac:spMk id="6" creationId="{304CA44D-9CC8-4C9B-9AA7-A9D5D5A7B452}"/>
          </ac:spMkLst>
        </pc:spChg>
        <pc:spChg chg="add mod">
          <ac:chgData name="MeiYi TAN" userId="f9f029c9-d743-4d60-9f2c-e74bdec1ab07" providerId="ADAL" clId="{3F661D7B-FD69-4DAB-B4D0-73E523D840BB}" dt="2023-03-10T02:06:53.700" v="865" actId="1076"/>
          <ac:spMkLst>
            <pc:docMk/>
            <pc:sldMk cId="766026793" sldId="268"/>
            <ac:spMk id="7" creationId="{F9A8397D-48A5-6AF1-DCC1-FB1BEC1B936B}"/>
          </ac:spMkLst>
        </pc:spChg>
        <pc:spChg chg="add mod">
          <ac:chgData name="MeiYi TAN" userId="f9f029c9-d743-4d60-9f2c-e74bdec1ab07" providerId="ADAL" clId="{3F661D7B-FD69-4DAB-B4D0-73E523D840BB}" dt="2023-03-10T02:08:07.797" v="908" actId="20577"/>
          <ac:spMkLst>
            <pc:docMk/>
            <pc:sldMk cId="766026793" sldId="268"/>
            <ac:spMk id="8" creationId="{FDF223D7-CBA7-A4C3-A123-615EA4B37CC7}"/>
          </ac:spMkLst>
        </pc:spChg>
        <pc:spChg chg="add mod">
          <ac:chgData name="MeiYi TAN" userId="f9f029c9-d743-4d60-9f2c-e74bdec1ab07" providerId="ADAL" clId="{3F661D7B-FD69-4DAB-B4D0-73E523D840BB}" dt="2023-03-10T02:07:44.392" v="904" actId="1076"/>
          <ac:spMkLst>
            <pc:docMk/>
            <pc:sldMk cId="766026793" sldId="268"/>
            <ac:spMk id="9" creationId="{8C30D9EC-F50C-8952-EF07-D828D29ECC29}"/>
          </ac:spMkLst>
        </pc:spChg>
        <pc:spChg chg="add mod">
          <ac:chgData name="MeiYi TAN" userId="f9f029c9-d743-4d60-9f2c-e74bdec1ab07" providerId="ADAL" clId="{3F661D7B-FD69-4DAB-B4D0-73E523D840BB}" dt="2023-03-10T02:08:32.351" v="916" actId="20577"/>
          <ac:spMkLst>
            <pc:docMk/>
            <pc:sldMk cId="766026793" sldId="268"/>
            <ac:spMk id="10" creationId="{584CE33D-9BDD-04F2-03EE-0086CD86351C}"/>
          </ac:spMkLst>
        </pc:spChg>
        <pc:spChg chg="add mod">
          <ac:chgData name="MeiYi TAN" userId="f9f029c9-d743-4d60-9f2c-e74bdec1ab07" providerId="ADAL" clId="{3F661D7B-FD69-4DAB-B4D0-73E523D840BB}" dt="2023-03-10T02:08:53.383" v="927" actId="1076"/>
          <ac:spMkLst>
            <pc:docMk/>
            <pc:sldMk cId="766026793" sldId="268"/>
            <ac:spMk id="11" creationId="{0E68DC4D-AB9C-74B7-7A4D-CCA40D1A0829}"/>
          </ac:spMkLst>
        </pc:spChg>
        <pc:spChg chg="add mod">
          <ac:chgData name="MeiYi TAN" userId="f9f029c9-d743-4d60-9f2c-e74bdec1ab07" providerId="ADAL" clId="{3F661D7B-FD69-4DAB-B4D0-73E523D840BB}" dt="2023-03-10T02:09:10.336" v="935" actId="1076"/>
          <ac:spMkLst>
            <pc:docMk/>
            <pc:sldMk cId="766026793" sldId="268"/>
            <ac:spMk id="12" creationId="{FE5DBB35-BA65-B7E7-3BFA-A0F8233EC060}"/>
          </ac:spMkLst>
        </pc:spChg>
        <pc:spChg chg="add mod">
          <ac:chgData name="MeiYi TAN" userId="f9f029c9-d743-4d60-9f2c-e74bdec1ab07" providerId="ADAL" clId="{3F661D7B-FD69-4DAB-B4D0-73E523D840BB}" dt="2023-03-10T02:09:37.605" v="960" actId="20577"/>
          <ac:spMkLst>
            <pc:docMk/>
            <pc:sldMk cId="766026793" sldId="268"/>
            <ac:spMk id="13" creationId="{61C75C9F-315A-E337-1686-FBBDEB52A6F6}"/>
          </ac:spMkLst>
        </pc:spChg>
        <pc:picChg chg="mod">
          <ac:chgData name="MeiYi TAN" userId="f9f029c9-d743-4d60-9f2c-e74bdec1ab07" providerId="ADAL" clId="{3F661D7B-FD69-4DAB-B4D0-73E523D840BB}" dt="2023-03-10T02:06:41.253" v="863" actId="1076"/>
          <ac:picMkLst>
            <pc:docMk/>
            <pc:sldMk cId="766026793" sldId="268"/>
            <ac:picMk id="5" creationId="{876947A5-EECB-4726-A4B4-FF6278DB53D6}"/>
          </ac:picMkLst>
        </pc:picChg>
        <pc:picChg chg="del">
          <ac:chgData name="MeiYi TAN" userId="f9f029c9-d743-4d60-9f2c-e74bdec1ab07" providerId="ADAL" clId="{3F661D7B-FD69-4DAB-B4D0-73E523D840BB}" dt="2023-03-10T02:06:33.249" v="861" actId="478"/>
          <ac:picMkLst>
            <pc:docMk/>
            <pc:sldMk cId="766026793" sldId="268"/>
            <ac:picMk id="99" creationId="{E7C4AE02-8257-41B8-B7FC-B76895D67D7F}"/>
          </ac:picMkLst>
        </pc:picChg>
        <pc:picChg chg="del">
          <ac:chgData name="MeiYi TAN" userId="f9f029c9-d743-4d60-9f2c-e74bdec1ab07" providerId="ADAL" clId="{3F661D7B-FD69-4DAB-B4D0-73E523D840BB}" dt="2023-03-10T02:08:00.300" v="905" actId="478"/>
          <ac:picMkLst>
            <pc:docMk/>
            <pc:sldMk cId="766026793" sldId="268"/>
            <ac:picMk id="100" creationId="{4B7F57C3-C54F-4C32-BA2A-CD1C19BA89C2}"/>
          </ac:picMkLst>
        </pc:picChg>
        <pc:picChg chg="del">
          <ac:chgData name="MeiYi TAN" userId="f9f029c9-d743-4d60-9f2c-e74bdec1ab07" providerId="ADAL" clId="{3F661D7B-FD69-4DAB-B4D0-73E523D840BB}" dt="2023-03-10T02:09:41.569" v="961" actId="478"/>
          <ac:picMkLst>
            <pc:docMk/>
            <pc:sldMk cId="766026793" sldId="268"/>
            <ac:picMk id="179" creationId="{CC68946C-DE70-48DC-A405-CF275B9BF8C7}"/>
          </ac:picMkLst>
        </pc:picChg>
        <pc:picChg chg="del">
          <ac:chgData name="MeiYi TAN" userId="f9f029c9-d743-4d60-9f2c-e74bdec1ab07" providerId="ADAL" clId="{3F661D7B-FD69-4DAB-B4D0-73E523D840BB}" dt="2023-03-10T02:09:13.731" v="936" actId="478"/>
          <ac:picMkLst>
            <pc:docMk/>
            <pc:sldMk cId="766026793" sldId="268"/>
            <ac:picMk id="180" creationId="{BD146356-81EC-4C2A-A37E-DE6FD10D4162}"/>
          </ac:picMkLst>
        </pc:picChg>
      </pc:sldChg>
      <pc:sldChg chg="addSp delSp modSp add mod delAnim modAnim">
        <pc:chgData name="MeiYi TAN" userId="f9f029c9-d743-4d60-9f2c-e74bdec1ab07" providerId="ADAL" clId="{3F661D7B-FD69-4DAB-B4D0-73E523D840BB}" dt="2023-03-10T02:11:13.522" v="1056" actId="1076"/>
        <pc:sldMkLst>
          <pc:docMk/>
          <pc:sldMk cId="1508791986" sldId="269"/>
        </pc:sldMkLst>
        <pc:spChg chg="add mod">
          <ac:chgData name="MeiYi TAN" userId="f9f029c9-d743-4d60-9f2c-e74bdec1ab07" providerId="ADAL" clId="{3F661D7B-FD69-4DAB-B4D0-73E523D840BB}" dt="2023-03-09T14:01:22.049" v="45"/>
          <ac:spMkLst>
            <pc:docMk/>
            <pc:sldMk cId="1508791986" sldId="269"/>
            <ac:spMk id="2" creationId="{82D1EB40-304F-94E3-835B-FA353035D753}"/>
          </ac:spMkLst>
        </pc:spChg>
        <pc:spChg chg="del mod">
          <ac:chgData name="MeiYi TAN" userId="f9f029c9-d743-4d60-9f2c-e74bdec1ab07" providerId="ADAL" clId="{3F661D7B-FD69-4DAB-B4D0-73E523D840BB}" dt="2023-03-09T14:01:21.840" v="44" actId="478"/>
          <ac:spMkLst>
            <pc:docMk/>
            <pc:sldMk cId="1508791986" sldId="269"/>
            <ac:spMk id="4" creationId="{89D82520-5C4B-4FED-831C-105560102665}"/>
          </ac:spMkLst>
        </pc:spChg>
        <pc:spChg chg="add mod">
          <ac:chgData name="MeiYi TAN" userId="f9f029c9-d743-4d60-9f2c-e74bdec1ab07" providerId="ADAL" clId="{3F661D7B-FD69-4DAB-B4D0-73E523D840BB}" dt="2023-03-10T02:10:51.670" v="1026" actId="1076"/>
          <ac:spMkLst>
            <pc:docMk/>
            <pc:sldMk cId="1508791986" sldId="269"/>
            <ac:spMk id="4" creationId="{D511653D-BD4F-EDE9-6ECB-760BA79BA175}"/>
          </ac:spMkLst>
        </pc:spChg>
        <pc:spChg chg="mod">
          <ac:chgData name="MeiYi TAN" userId="f9f029c9-d743-4d60-9f2c-e74bdec1ab07" providerId="ADAL" clId="{3F661D7B-FD69-4DAB-B4D0-73E523D840BB}" dt="2023-03-10T02:09:50.704" v="962" actId="113"/>
          <ac:spMkLst>
            <pc:docMk/>
            <pc:sldMk cId="1508791986" sldId="269"/>
            <ac:spMk id="5" creationId="{551C254A-C176-42A8-BCE9-100E1248DA78}"/>
          </ac:spMkLst>
        </pc:spChg>
        <pc:spChg chg="add mod">
          <ac:chgData name="MeiYi TAN" userId="f9f029c9-d743-4d60-9f2c-e74bdec1ab07" providerId="ADAL" clId="{3F661D7B-FD69-4DAB-B4D0-73E523D840BB}" dt="2023-03-10T02:10:31.486" v="1014" actId="20577"/>
          <ac:spMkLst>
            <pc:docMk/>
            <pc:sldMk cId="1508791986" sldId="269"/>
            <ac:spMk id="6" creationId="{B5F69F90-F4EA-A62F-D08E-B23BEDF38EB3}"/>
          </ac:spMkLst>
        </pc:spChg>
        <pc:spChg chg="add mod">
          <ac:chgData name="MeiYi TAN" userId="f9f029c9-d743-4d60-9f2c-e74bdec1ab07" providerId="ADAL" clId="{3F661D7B-FD69-4DAB-B4D0-73E523D840BB}" dt="2023-03-10T02:10:38.556" v="1019" actId="20577"/>
          <ac:spMkLst>
            <pc:docMk/>
            <pc:sldMk cId="1508791986" sldId="269"/>
            <ac:spMk id="7" creationId="{8F58687D-A52C-0D71-A577-B17FA32A4D89}"/>
          </ac:spMkLst>
        </pc:spChg>
        <pc:spChg chg="add mod">
          <ac:chgData name="MeiYi TAN" userId="f9f029c9-d743-4d60-9f2c-e74bdec1ab07" providerId="ADAL" clId="{3F661D7B-FD69-4DAB-B4D0-73E523D840BB}" dt="2023-03-10T02:11:13.522" v="1056" actId="1076"/>
          <ac:spMkLst>
            <pc:docMk/>
            <pc:sldMk cId="1508791986" sldId="269"/>
            <ac:spMk id="8" creationId="{7FA0E026-3B9E-F680-C8D2-EFD6A07DD26E}"/>
          </ac:spMkLst>
        </pc:spChg>
        <pc:picChg chg="del">
          <ac:chgData name="MeiYi TAN" userId="f9f029c9-d743-4d60-9f2c-e74bdec1ab07" providerId="ADAL" clId="{3F661D7B-FD69-4DAB-B4D0-73E523D840BB}" dt="2023-03-10T02:10:20.748" v="1010" actId="478"/>
          <ac:picMkLst>
            <pc:docMk/>
            <pc:sldMk cId="1508791986" sldId="269"/>
            <ac:picMk id="95" creationId="{1C39F1B0-DB1B-46CB-8D16-FBBA605EDA52}"/>
          </ac:picMkLst>
        </pc:picChg>
        <pc:picChg chg="del">
          <ac:chgData name="MeiYi TAN" userId="f9f029c9-d743-4d60-9f2c-e74bdec1ab07" providerId="ADAL" clId="{3F661D7B-FD69-4DAB-B4D0-73E523D840BB}" dt="2023-03-10T02:11:08.634" v="1054" actId="478"/>
          <ac:picMkLst>
            <pc:docMk/>
            <pc:sldMk cId="1508791986" sldId="269"/>
            <ac:picMk id="96" creationId="{D58745C1-1FFD-4FBC-AD25-939615D2A484}"/>
          </ac:picMkLst>
        </pc:picChg>
        <pc:picChg chg="del">
          <ac:chgData name="MeiYi TAN" userId="f9f029c9-d743-4d60-9f2c-e74bdec1ab07" providerId="ADAL" clId="{3F661D7B-FD69-4DAB-B4D0-73E523D840BB}" dt="2023-03-10T02:11:10.168" v="1055" actId="478"/>
          <ac:picMkLst>
            <pc:docMk/>
            <pc:sldMk cId="1508791986" sldId="269"/>
            <ac:picMk id="97" creationId="{F725563B-4282-4098-8BB7-FF85B077A9CA}"/>
          </ac:picMkLst>
        </pc:picChg>
      </pc:sldChg>
      <pc:sldChg chg="addSp delSp modSp add mod delAnim modAnim">
        <pc:chgData name="MeiYi TAN" userId="f9f029c9-d743-4d60-9f2c-e74bdec1ab07" providerId="ADAL" clId="{3F661D7B-FD69-4DAB-B4D0-73E523D840BB}" dt="2023-03-10T02:13:01.186" v="1154" actId="478"/>
        <pc:sldMkLst>
          <pc:docMk/>
          <pc:sldMk cId="3625978006" sldId="270"/>
        </pc:sldMkLst>
        <pc:spChg chg="add mod">
          <ac:chgData name="MeiYi TAN" userId="f9f029c9-d743-4d60-9f2c-e74bdec1ab07" providerId="ADAL" clId="{3F661D7B-FD69-4DAB-B4D0-73E523D840BB}" dt="2023-03-09T14:01:16.600" v="43"/>
          <ac:spMkLst>
            <pc:docMk/>
            <pc:sldMk cId="3625978006" sldId="270"/>
            <ac:spMk id="4" creationId="{1D209275-4E35-AE5C-BF8A-816AAC9F005C}"/>
          </ac:spMkLst>
        </pc:spChg>
        <pc:spChg chg="mod">
          <ac:chgData name="MeiYi TAN" userId="f9f029c9-d743-4d60-9f2c-e74bdec1ab07" providerId="ADAL" clId="{3F661D7B-FD69-4DAB-B4D0-73E523D840BB}" dt="2023-03-10T02:11:23.433" v="1057" actId="113"/>
          <ac:spMkLst>
            <pc:docMk/>
            <pc:sldMk cId="3625978006" sldId="270"/>
            <ac:spMk id="5" creationId="{551C254A-C176-42A8-BCE9-100E1248DA78}"/>
          </ac:spMkLst>
        </pc:spChg>
        <pc:spChg chg="add mod">
          <ac:chgData name="MeiYi TAN" userId="f9f029c9-d743-4d60-9f2c-e74bdec1ab07" providerId="ADAL" clId="{3F661D7B-FD69-4DAB-B4D0-73E523D840BB}" dt="2023-03-10T02:11:41.350" v="1060" actId="20577"/>
          <ac:spMkLst>
            <pc:docMk/>
            <pc:sldMk cId="3625978006" sldId="270"/>
            <ac:spMk id="6" creationId="{156B5D9C-480D-E0D1-A1FE-53C77396CD72}"/>
          </ac:spMkLst>
        </pc:spChg>
        <pc:spChg chg="del">
          <ac:chgData name="MeiYi TAN" userId="f9f029c9-d743-4d60-9f2c-e74bdec1ab07" providerId="ADAL" clId="{3F661D7B-FD69-4DAB-B4D0-73E523D840BB}" dt="2023-03-09T14:01:16.359" v="42" actId="478"/>
          <ac:spMkLst>
            <pc:docMk/>
            <pc:sldMk cId="3625978006" sldId="270"/>
            <ac:spMk id="6" creationId="{5E23A090-53C5-4BDD-BBB1-233D6F96352A}"/>
          </ac:spMkLst>
        </pc:spChg>
        <pc:spChg chg="add mod">
          <ac:chgData name="MeiYi TAN" userId="f9f029c9-d743-4d60-9f2c-e74bdec1ab07" providerId="ADAL" clId="{3F661D7B-FD69-4DAB-B4D0-73E523D840BB}" dt="2023-03-10T02:11:57.300" v="1081" actId="1076"/>
          <ac:spMkLst>
            <pc:docMk/>
            <pc:sldMk cId="3625978006" sldId="270"/>
            <ac:spMk id="7" creationId="{23BDF3E4-E33F-CF87-3010-5783919931C3}"/>
          </ac:spMkLst>
        </pc:spChg>
        <pc:spChg chg="add mod">
          <ac:chgData name="MeiYi TAN" userId="f9f029c9-d743-4d60-9f2c-e74bdec1ab07" providerId="ADAL" clId="{3F661D7B-FD69-4DAB-B4D0-73E523D840BB}" dt="2023-03-10T02:12:24.282" v="1103" actId="1076"/>
          <ac:spMkLst>
            <pc:docMk/>
            <pc:sldMk cId="3625978006" sldId="270"/>
            <ac:spMk id="8" creationId="{48F34C44-70FA-A06D-89B9-0012A8FF5BBB}"/>
          </ac:spMkLst>
        </pc:spChg>
        <pc:spChg chg="add mod">
          <ac:chgData name="MeiYi TAN" userId="f9f029c9-d743-4d60-9f2c-e74bdec1ab07" providerId="ADAL" clId="{3F661D7B-FD69-4DAB-B4D0-73E523D840BB}" dt="2023-03-10T02:12:53.748" v="1152" actId="20577"/>
          <ac:spMkLst>
            <pc:docMk/>
            <pc:sldMk cId="3625978006" sldId="270"/>
            <ac:spMk id="9" creationId="{C0402678-FB0E-B9B1-BD89-AD2715055C40}"/>
          </ac:spMkLst>
        </pc:spChg>
        <pc:inkChg chg="del">
          <ac:chgData name="MeiYi TAN" userId="f9f029c9-d743-4d60-9f2c-e74bdec1ab07" providerId="ADAL" clId="{3F661D7B-FD69-4DAB-B4D0-73E523D840BB}" dt="2023-03-10T02:13:01.186" v="1154" actId="478"/>
          <ac:inkMkLst>
            <pc:docMk/>
            <pc:sldMk cId="3625978006" sldId="270"/>
            <ac:inkMk id="2" creationId="{23D793EE-3B1B-4F81-8F69-EEB31CB34FAE}"/>
          </ac:inkMkLst>
        </pc:inkChg>
        <pc:inkChg chg="del">
          <ac:chgData name="MeiYi TAN" userId="f9f029c9-d743-4d60-9f2c-e74bdec1ab07" providerId="ADAL" clId="{3F661D7B-FD69-4DAB-B4D0-73E523D840BB}" dt="2023-03-10T02:13:01.186" v="1154" actId="478"/>
          <ac:inkMkLst>
            <pc:docMk/>
            <pc:sldMk cId="3625978006" sldId="270"/>
            <ac:inkMk id="26" creationId="{638AC844-7907-434D-8D6D-0AAD7134AA86}"/>
          </ac:inkMkLst>
        </pc:inkChg>
        <pc:inkChg chg="del">
          <ac:chgData name="MeiYi TAN" userId="f9f029c9-d743-4d60-9f2c-e74bdec1ab07" providerId="ADAL" clId="{3F661D7B-FD69-4DAB-B4D0-73E523D840BB}" dt="2023-03-10T02:12:58.196" v="1153" actId="478"/>
          <ac:inkMkLst>
            <pc:docMk/>
            <pc:sldMk cId="3625978006" sldId="270"/>
            <ac:inkMk id="27" creationId="{9CEDE986-F425-479E-8A02-CB96D99894CA}"/>
          </ac:inkMkLst>
        </pc:inkChg>
        <pc:inkChg chg="del">
          <ac:chgData name="MeiYi TAN" userId="f9f029c9-d743-4d60-9f2c-e74bdec1ab07" providerId="ADAL" clId="{3F661D7B-FD69-4DAB-B4D0-73E523D840BB}" dt="2023-03-10T02:13:01.186" v="1154" actId="478"/>
          <ac:inkMkLst>
            <pc:docMk/>
            <pc:sldMk cId="3625978006" sldId="270"/>
            <ac:inkMk id="28" creationId="{0F46E407-26D1-4B98-BF7D-35215859CCD2}"/>
          </ac:inkMkLst>
        </pc:inkChg>
        <pc:inkChg chg="del">
          <ac:chgData name="MeiYi TAN" userId="f9f029c9-d743-4d60-9f2c-e74bdec1ab07" providerId="ADAL" clId="{3F661D7B-FD69-4DAB-B4D0-73E523D840BB}" dt="2023-03-10T02:13:01.186" v="1154" actId="478"/>
          <ac:inkMkLst>
            <pc:docMk/>
            <pc:sldMk cId="3625978006" sldId="270"/>
            <ac:inkMk id="37" creationId="{B7EA8572-4BAD-46F9-920B-27493127C2AF}"/>
          </ac:inkMkLst>
        </pc:inkChg>
        <pc:inkChg chg="del">
          <ac:chgData name="MeiYi TAN" userId="f9f029c9-d743-4d60-9f2c-e74bdec1ab07" providerId="ADAL" clId="{3F661D7B-FD69-4DAB-B4D0-73E523D840BB}" dt="2023-03-10T02:13:01.186" v="1154" actId="478"/>
          <ac:inkMkLst>
            <pc:docMk/>
            <pc:sldMk cId="3625978006" sldId="270"/>
            <ac:inkMk id="38" creationId="{3E928094-CE88-4D7F-85DA-6A709788D8DC}"/>
          </ac:inkMkLst>
        </pc:inkChg>
        <pc:inkChg chg="del">
          <ac:chgData name="MeiYi TAN" userId="f9f029c9-d743-4d60-9f2c-e74bdec1ab07" providerId="ADAL" clId="{3F661D7B-FD69-4DAB-B4D0-73E523D840BB}" dt="2023-03-10T02:13:01.186" v="1154" actId="478"/>
          <ac:inkMkLst>
            <pc:docMk/>
            <pc:sldMk cId="3625978006" sldId="270"/>
            <ac:inkMk id="39" creationId="{788D92D8-B9C8-46D6-BFD0-3115DD57C099}"/>
          </ac:inkMkLst>
        </pc:inkChg>
        <pc:inkChg chg="del">
          <ac:chgData name="MeiYi TAN" userId="f9f029c9-d743-4d60-9f2c-e74bdec1ab07" providerId="ADAL" clId="{3F661D7B-FD69-4DAB-B4D0-73E523D840BB}" dt="2023-03-10T02:13:01.186" v="1154" actId="478"/>
          <ac:inkMkLst>
            <pc:docMk/>
            <pc:sldMk cId="3625978006" sldId="270"/>
            <ac:inkMk id="40" creationId="{C4206818-FF26-4A27-A4CA-C457F41AA506}"/>
          </ac:inkMkLst>
        </pc:inkChg>
        <pc:inkChg chg="del">
          <ac:chgData name="MeiYi TAN" userId="f9f029c9-d743-4d60-9f2c-e74bdec1ab07" providerId="ADAL" clId="{3F661D7B-FD69-4DAB-B4D0-73E523D840BB}" dt="2023-03-10T02:13:01.186" v="1154" actId="478"/>
          <ac:inkMkLst>
            <pc:docMk/>
            <pc:sldMk cId="3625978006" sldId="270"/>
            <ac:inkMk id="51" creationId="{50F4CB03-0995-49BC-B340-5D4F054EEBFA}"/>
          </ac:inkMkLst>
        </pc:inkChg>
        <pc:inkChg chg="del">
          <ac:chgData name="MeiYi TAN" userId="f9f029c9-d743-4d60-9f2c-e74bdec1ab07" providerId="ADAL" clId="{3F661D7B-FD69-4DAB-B4D0-73E523D840BB}" dt="2023-03-10T02:12:58.196" v="1153" actId="478"/>
          <ac:inkMkLst>
            <pc:docMk/>
            <pc:sldMk cId="3625978006" sldId="270"/>
            <ac:inkMk id="59" creationId="{16BC3E0A-683D-4853-9CA3-F8F04CC4015C}"/>
          </ac:inkMkLst>
        </pc:inkChg>
        <pc:inkChg chg="del">
          <ac:chgData name="MeiYi TAN" userId="f9f029c9-d743-4d60-9f2c-e74bdec1ab07" providerId="ADAL" clId="{3F661D7B-FD69-4DAB-B4D0-73E523D840BB}" dt="2023-03-10T02:12:58.196" v="1153" actId="478"/>
          <ac:inkMkLst>
            <pc:docMk/>
            <pc:sldMk cId="3625978006" sldId="270"/>
            <ac:inkMk id="99" creationId="{87D232F4-C634-4D5D-AC0B-E59C916DE1A0}"/>
          </ac:inkMkLst>
        </pc:inkChg>
      </pc:sldChg>
      <pc:sldChg chg="addSp delSp modSp add mod modAnim">
        <pc:chgData name="MeiYi TAN" userId="f9f029c9-d743-4d60-9f2c-e74bdec1ab07" providerId="ADAL" clId="{3F661D7B-FD69-4DAB-B4D0-73E523D840BB}" dt="2023-03-10T02:22:41.037" v="1427" actId="20577"/>
        <pc:sldMkLst>
          <pc:docMk/>
          <pc:sldMk cId="548244521" sldId="271"/>
        </pc:sldMkLst>
        <pc:spChg chg="add mod">
          <ac:chgData name="MeiYi TAN" userId="f9f029c9-d743-4d60-9f2c-e74bdec1ab07" providerId="ADAL" clId="{3F661D7B-FD69-4DAB-B4D0-73E523D840BB}" dt="2023-03-09T14:01:13.491" v="41"/>
          <ac:spMkLst>
            <pc:docMk/>
            <pc:sldMk cId="548244521" sldId="271"/>
            <ac:spMk id="2" creationId="{D7E705B7-5CC6-75AE-176D-918A493C49BB}"/>
          </ac:spMkLst>
        </pc:spChg>
        <pc:spChg chg="mod">
          <ac:chgData name="MeiYi TAN" userId="f9f029c9-d743-4d60-9f2c-e74bdec1ab07" providerId="ADAL" clId="{3F661D7B-FD69-4DAB-B4D0-73E523D840BB}" dt="2023-03-10T02:18:35.292" v="1275" actId="1076"/>
          <ac:spMkLst>
            <pc:docMk/>
            <pc:sldMk cId="548244521" sldId="271"/>
            <ac:spMk id="5" creationId="{551C254A-C176-42A8-BCE9-100E1248DA78}"/>
          </ac:spMkLst>
        </pc:spChg>
        <pc:spChg chg="del">
          <ac:chgData name="MeiYi TAN" userId="f9f029c9-d743-4d60-9f2c-e74bdec1ab07" providerId="ADAL" clId="{3F661D7B-FD69-4DAB-B4D0-73E523D840BB}" dt="2023-03-09T14:01:13.264" v="40" actId="478"/>
          <ac:spMkLst>
            <pc:docMk/>
            <pc:sldMk cId="548244521" sldId="271"/>
            <ac:spMk id="6" creationId="{83B7213E-0223-4FC8-8191-3FE39AC0F233}"/>
          </ac:spMkLst>
        </pc:spChg>
        <pc:spChg chg="add mod">
          <ac:chgData name="MeiYi TAN" userId="f9f029c9-d743-4d60-9f2c-e74bdec1ab07" providerId="ADAL" clId="{3F661D7B-FD69-4DAB-B4D0-73E523D840BB}" dt="2023-03-10T02:19:22.691" v="1301" actId="20577"/>
          <ac:spMkLst>
            <pc:docMk/>
            <pc:sldMk cId="548244521" sldId="271"/>
            <ac:spMk id="20" creationId="{21F9C8B4-409B-33E5-BB77-638393B5156C}"/>
          </ac:spMkLst>
        </pc:spChg>
        <pc:spChg chg="add mod">
          <ac:chgData name="MeiYi TAN" userId="f9f029c9-d743-4d60-9f2c-e74bdec1ab07" providerId="ADAL" clId="{3F661D7B-FD69-4DAB-B4D0-73E523D840BB}" dt="2023-03-10T02:19:31.329" v="1307" actId="20577"/>
          <ac:spMkLst>
            <pc:docMk/>
            <pc:sldMk cId="548244521" sldId="271"/>
            <ac:spMk id="41" creationId="{618D5BE4-A80E-AA81-3807-5CC1976B4C28}"/>
          </ac:spMkLst>
        </pc:spChg>
        <pc:spChg chg="add mod">
          <ac:chgData name="MeiYi TAN" userId="f9f029c9-d743-4d60-9f2c-e74bdec1ab07" providerId="ADAL" clId="{3F661D7B-FD69-4DAB-B4D0-73E523D840BB}" dt="2023-03-10T02:20:51.986" v="1397" actId="1076"/>
          <ac:spMkLst>
            <pc:docMk/>
            <pc:sldMk cId="548244521" sldId="271"/>
            <ac:spMk id="42" creationId="{DE305F78-A8DA-A678-16CD-549093C76975}"/>
          </ac:spMkLst>
        </pc:spChg>
        <pc:spChg chg="add mod">
          <ac:chgData name="MeiYi TAN" userId="f9f029c9-d743-4d60-9f2c-e74bdec1ab07" providerId="ADAL" clId="{3F661D7B-FD69-4DAB-B4D0-73E523D840BB}" dt="2023-03-10T02:22:41.037" v="1427" actId="20577"/>
          <ac:spMkLst>
            <pc:docMk/>
            <pc:sldMk cId="548244521" sldId="271"/>
            <ac:spMk id="43" creationId="{700E6843-8EDE-CF60-7A5E-CD73830DC065}"/>
          </ac:spMkLst>
        </pc:spChg>
        <pc:grpChg chg="mod">
          <ac:chgData name="MeiYi TAN" userId="f9f029c9-d743-4d60-9f2c-e74bdec1ab07" providerId="ADAL" clId="{3F661D7B-FD69-4DAB-B4D0-73E523D840BB}" dt="2023-03-10T02:13:47.656" v="1166"/>
          <ac:grpSpMkLst>
            <pc:docMk/>
            <pc:sldMk cId="548244521" sldId="271"/>
            <ac:grpSpMk id="12" creationId="{42503A3E-FE33-D5A6-6E87-75BD04CC290C}"/>
          </ac:grpSpMkLst>
        </pc:grpChg>
        <pc:grpChg chg="mod">
          <ac:chgData name="MeiYi TAN" userId="f9f029c9-d743-4d60-9f2c-e74bdec1ab07" providerId="ADAL" clId="{3F661D7B-FD69-4DAB-B4D0-73E523D840BB}" dt="2023-03-10T02:13:47.656" v="1166"/>
          <ac:grpSpMkLst>
            <pc:docMk/>
            <pc:sldMk cId="548244521" sldId="271"/>
            <ac:grpSpMk id="13" creationId="{A2990A9B-44F2-750A-3EC2-5050CFE64918}"/>
          </ac:grpSpMkLst>
        </pc:grpChg>
        <pc:grpChg chg="mod">
          <ac:chgData name="MeiYi TAN" userId="f9f029c9-d743-4d60-9f2c-e74bdec1ab07" providerId="ADAL" clId="{3F661D7B-FD69-4DAB-B4D0-73E523D840BB}" dt="2023-03-10T02:13:52.462" v="1172"/>
          <ac:grpSpMkLst>
            <pc:docMk/>
            <pc:sldMk cId="548244521" sldId="271"/>
            <ac:grpSpMk id="19" creationId="{FAA616F9-E340-879F-2B79-A1A221F25450}"/>
          </ac:grpSpMkLst>
        </pc:grpChg>
        <pc:grpChg chg="mod">
          <ac:chgData name="MeiYi TAN" userId="f9f029c9-d743-4d60-9f2c-e74bdec1ab07" providerId="ADAL" clId="{3F661D7B-FD69-4DAB-B4D0-73E523D840BB}" dt="2023-03-10T02:15:08.570" v="1207"/>
          <ac:grpSpMkLst>
            <pc:docMk/>
            <pc:sldMk cId="548244521" sldId="271"/>
            <ac:grpSpMk id="27" creationId="{8B49B599-DDFA-C31E-A45F-3C58354F4D7B}"/>
          </ac:grpSpMkLst>
        </pc:grpChg>
        <pc:grpChg chg="mod">
          <ac:chgData name="MeiYi TAN" userId="f9f029c9-d743-4d60-9f2c-e74bdec1ab07" providerId="ADAL" clId="{3F661D7B-FD69-4DAB-B4D0-73E523D840BB}" dt="2023-03-10T02:15:27.123" v="1218"/>
          <ac:grpSpMkLst>
            <pc:docMk/>
            <pc:sldMk cId="548244521" sldId="271"/>
            <ac:grpSpMk id="31" creationId="{E0919D0C-66DB-2EBC-1530-6E1FF34820E4}"/>
          </ac:grpSpMkLst>
        </pc:grpChg>
        <pc:grpChg chg="mod">
          <ac:chgData name="MeiYi TAN" userId="f9f029c9-d743-4d60-9f2c-e74bdec1ab07" providerId="ADAL" clId="{3F661D7B-FD69-4DAB-B4D0-73E523D840BB}" dt="2023-03-10T02:15:58.616" v="1227"/>
          <ac:grpSpMkLst>
            <pc:docMk/>
            <pc:sldMk cId="548244521" sldId="271"/>
            <ac:grpSpMk id="37" creationId="{2EBB4CAD-213E-C208-E8A5-CE3188D37297}"/>
          </ac:grpSpMkLst>
        </pc:grpChg>
        <pc:inkChg chg="add mod">
          <ac:chgData name="MeiYi TAN" userId="f9f029c9-d743-4d60-9f2c-e74bdec1ab07" providerId="ADAL" clId="{3F661D7B-FD69-4DAB-B4D0-73E523D840BB}" dt="2023-03-10T02:13:47.656" v="1166"/>
          <ac:inkMkLst>
            <pc:docMk/>
            <pc:sldMk cId="548244521" sldId="271"/>
            <ac:inkMk id="4" creationId="{431599D1-6A6E-9176-9552-C6666D84922B}"/>
          </ac:inkMkLst>
        </pc:inkChg>
        <pc:inkChg chg="add mod">
          <ac:chgData name="MeiYi TAN" userId="f9f029c9-d743-4d60-9f2c-e74bdec1ab07" providerId="ADAL" clId="{3F661D7B-FD69-4DAB-B4D0-73E523D840BB}" dt="2023-03-10T02:13:47.656" v="1166"/>
          <ac:inkMkLst>
            <pc:docMk/>
            <pc:sldMk cId="548244521" sldId="271"/>
            <ac:inkMk id="6" creationId="{FF801D14-323A-1C05-D113-E1BA2EB2A808}"/>
          </ac:inkMkLst>
        </pc:inkChg>
        <pc:inkChg chg="add mod">
          <ac:chgData name="MeiYi TAN" userId="f9f029c9-d743-4d60-9f2c-e74bdec1ab07" providerId="ADAL" clId="{3F661D7B-FD69-4DAB-B4D0-73E523D840BB}" dt="2023-03-10T02:13:47.656" v="1166"/>
          <ac:inkMkLst>
            <pc:docMk/>
            <pc:sldMk cId="548244521" sldId="271"/>
            <ac:inkMk id="7" creationId="{FF4AF9DE-D344-563A-5DD4-95C5E11666F5}"/>
          </ac:inkMkLst>
        </pc:inkChg>
        <pc:inkChg chg="add mod">
          <ac:chgData name="MeiYi TAN" userId="f9f029c9-d743-4d60-9f2c-e74bdec1ab07" providerId="ADAL" clId="{3F661D7B-FD69-4DAB-B4D0-73E523D840BB}" dt="2023-03-10T02:13:47.656" v="1166"/>
          <ac:inkMkLst>
            <pc:docMk/>
            <pc:sldMk cId="548244521" sldId="271"/>
            <ac:inkMk id="8" creationId="{2FE782A7-DFCD-3C2D-B840-177DAC753BB2}"/>
          </ac:inkMkLst>
        </pc:inkChg>
        <pc:inkChg chg="add mod">
          <ac:chgData name="MeiYi TAN" userId="f9f029c9-d743-4d60-9f2c-e74bdec1ab07" providerId="ADAL" clId="{3F661D7B-FD69-4DAB-B4D0-73E523D840BB}" dt="2023-03-10T02:13:47.656" v="1166"/>
          <ac:inkMkLst>
            <pc:docMk/>
            <pc:sldMk cId="548244521" sldId="271"/>
            <ac:inkMk id="9" creationId="{BFFAC26A-70C5-1E6F-95F0-E218ED4008B7}"/>
          </ac:inkMkLst>
        </pc:inkChg>
        <pc:inkChg chg="add mod">
          <ac:chgData name="MeiYi TAN" userId="f9f029c9-d743-4d60-9f2c-e74bdec1ab07" providerId="ADAL" clId="{3F661D7B-FD69-4DAB-B4D0-73E523D840BB}" dt="2023-03-10T02:13:47.656" v="1166"/>
          <ac:inkMkLst>
            <pc:docMk/>
            <pc:sldMk cId="548244521" sldId="271"/>
            <ac:inkMk id="10" creationId="{0751D722-E0D2-F623-3BB2-D5E02BEB4AF8}"/>
          </ac:inkMkLst>
        </pc:inkChg>
        <pc:inkChg chg="add mod">
          <ac:chgData name="MeiYi TAN" userId="f9f029c9-d743-4d60-9f2c-e74bdec1ab07" providerId="ADAL" clId="{3F661D7B-FD69-4DAB-B4D0-73E523D840BB}" dt="2023-03-10T02:13:47.656" v="1166"/>
          <ac:inkMkLst>
            <pc:docMk/>
            <pc:sldMk cId="548244521" sldId="271"/>
            <ac:inkMk id="11" creationId="{50C7BDEB-89C5-0BDD-74F5-98B83F906B18}"/>
          </ac:inkMkLst>
        </pc:inkChg>
        <pc:inkChg chg="add mod">
          <ac:chgData name="MeiYi TAN" userId="f9f029c9-d743-4d60-9f2c-e74bdec1ab07" providerId="ADAL" clId="{3F661D7B-FD69-4DAB-B4D0-73E523D840BB}" dt="2023-03-10T02:13:52.462" v="1172"/>
          <ac:inkMkLst>
            <pc:docMk/>
            <pc:sldMk cId="548244521" sldId="271"/>
            <ac:inkMk id="14" creationId="{3CF9CFB0-423A-FCA1-353F-03AF68F90532}"/>
          </ac:inkMkLst>
        </pc:inkChg>
        <pc:inkChg chg="add mod">
          <ac:chgData name="MeiYi TAN" userId="f9f029c9-d743-4d60-9f2c-e74bdec1ab07" providerId="ADAL" clId="{3F661D7B-FD69-4DAB-B4D0-73E523D840BB}" dt="2023-03-10T02:13:52.462" v="1172"/>
          <ac:inkMkLst>
            <pc:docMk/>
            <pc:sldMk cId="548244521" sldId="271"/>
            <ac:inkMk id="15" creationId="{53B15D7E-FF4E-B875-A9DE-EE842E8B096D}"/>
          </ac:inkMkLst>
        </pc:inkChg>
        <pc:inkChg chg="add mod">
          <ac:chgData name="MeiYi TAN" userId="f9f029c9-d743-4d60-9f2c-e74bdec1ab07" providerId="ADAL" clId="{3F661D7B-FD69-4DAB-B4D0-73E523D840BB}" dt="2023-03-10T02:13:52.462" v="1172"/>
          <ac:inkMkLst>
            <pc:docMk/>
            <pc:sldMk cId="548244521" sldId="271"/>
            <ac:inkMk id="16" creationId="{07E8BF36-FFF9-CDE3-4D9C-C086B36E76CB}"/>
          </ac:inkMkLst>
        </pc:inkChg>
        <pc:inkChg chg="add mod">
          <ac:chgData name="MeiYi TAN" userId="f9f029c9-d743-4d60-9f2c-e74bdec1ab07" providerId="ADAL" clId="{3F661D7B-FD69-4DAB-B4D0-73E523D840BB}" dt="2023-03-10T02:13:52.462" v="1172"/>
          <ac:inkMkLst>
            <pc:docMk/>
            <pc:sldMk cId="548244521" sldId="271"/>
            <ac:inkMk id="17" creationId="{4F200E18-19BA-9049-07F7-B5EC631F8015}"/>
          </ac:inkMkLst>
        </pc:inkChg>
        <pc:inkChg chg="add mod">
          <ac:chgData name="MeiYi TAN" userId="f9f029c9-d743-4d60-9f2c-e74bdec1ab07" providerId="ADAL" clId="{3F661D7B-FD69-4DAB-B4D0-73E523D840BB}" dt="2023-03-10T02:13:52.462" v="1172"/>
          <ac:inkMkLst>
            <pc:docMk/>
            <pc:sldMk cId="548244521" sldId="271"/>
            <ac:inkMk id="18" creationId="{E45EA9F9-4468-8EE0-53F1-25104E94C2D2}"/>
          </ac:inkMkLst>
        </pc:inkChg>
        <pc:inkChg chg="add del mod">
          <ac:chgData name="MeiYi TAN" userId="f9f029c9-d743-4d60-9f2c-e74bdec1ab07" providerId="ADAL" clId="{3F661D7B-FD69-4DAB-B4D0-73E523D840BB}" dt="2023-03-10T02:15:12.249" v="1212" actId="9405"/>
          <ac:inkMkLst>
            <pc:docMk/>
            <pc:sldMk cId="548244521" sldId="271"/>
            <ac:inkMk id="21" creationId="{3B3FBBCD-F991-9929-D74C-C48437E36472}"/>
          </ac:inkMkLst>
        </pc:inkChg>
        <pc:inkChg chg="add del mod">
          <ac:chgData name="MeiYi TAN" userId="f9f029c9-d743-4d60-9f2c-e74bdec1ab07" providerId="ADAL" clId="{3F661D7B-FD69-4DAB-B4D0-73E523D840BB}" dt="2023-03-10T02:15:10.620" v="1211" actId="9405"/>
          <ac:inkMkLst>
            <pc:docMk/>
            <pc:sldMk cId="548244521" sldId="271"/>
            <ac:inkMk id="22" creationId="{39CCC9F1-B6E8-7F8D-C7D1-37A4809B08D5}"/>
          </ac:inkMkLst>
        </pc:inkChg>
        <pc:inkChg chg="add del mod">
          <ac:chgData name="MeiYi TAN" userId="f9f029c9-d743-4d60-9f2c-e74bdec1ab07" providerId="ADAL" clId="{3F661D7B-FD69-4DAB-B4D0-73E523D840BB}" dt="2023-03-10T02:15:10.243" v="1210" actId="9405"/>
          <ac:inkMkLst>
            <pc:docMk/>
            <pc:sldMk cId="548244521" sldId="271"/>
            <ac:inkMk id="23" creationId="{5832AA7B-B6A6-A04D-DFB1-DAD766F37271}"/>
          </ac:inkMkLst>
        </pc:inkChg>
        <pc:inkChg chg="add del mod">
          <ac:chgData name="MeiYi TAN" userId="f9f029c9-d743-4d60-9f2c-e74bdec1ab07" providerId="ADAL" clId="{3F661D7B-FD69-4DAB-B4D0-73E523D840BB}" dt="2023-03-10T02:15:09.911" v="1209" actId="9405"/>
          <ac:inkMkLst>
            <pc:docMk/>
            <pc:sldMk cId="548244521" sldId="271"/>
            <ac:inkMk id="24" creationId="{8E8A5DF8-DA73-CA39-566B-26276C171B66}"/>
          </ac:inkMkLst>
        </pc:inkChg>
        <pc:inkChg chg="add del mod">
          <ac:chgData name="MeiYi TAN" userId="f9f029c9-d743-4d60-9f2c-e74bdec1ab07" providerId="ADAL" clId="{3F661D7B-FD69-4DAB-B4D0-73E523D840BB}" dt="2023-03-10T02:15:09.510" v="1208" actId="9405"/>
          <ac:inkMkLst>
            <pc:docMk/>
            <pc:sldMk cId="548244521" sldId="271"/>
            <ac:inkMk id="25" creationId="{01971AE9-5FB0-2A09-4021-A6ED9FF75129}"/>
          </ac:inkMkLst>
        </pc:inkChg>
        <pc:inkChg chg="add del mod">
          <ac:chgData name="MeiYi TAN" userId="f9f029c9-d743-4d60-9f2c-e74bdec1ab07" providerId="ADAL" clId="{3F661D7B-FD69-4DAB-B4D0-73E523D840BB}" dt="2023-03-10T02:15:08.570" v="1207"/>
          <ac:inkMkLst>
            <pc:docMk/>
            <pc:sldMk cId="548244521" sldId="271"/>
            <ac:inkMk id="26" creationId="{9C9F173C-0E40-431F-E091-32217E7B9AC7}"/>
          </ac:inkMkLst>
        </pc:inkChg>
        <pc:inkChg chg="add del mod">
          <ac:chgData name="MeiYi TAN" userId="f9f029c9-d743-4d60-9f2c-e74bdec1ab07" providerId="ADAL" clId="{3F661D7B-FD69-4DAB-B4D0-73E523D840BB}" dt="2023-03-10T02:15:29.367" v="1220" actId="9405"/>
          <ac:inkMkLst>
            <pc:docMk/>
            <pc:sldMk cId="548244521" sldId="271"/>
            <ac:inkMk id="28" creationId="{563BEC88-2930-0F37-64E0-3D506076AF32}"/>
          </ac:inkMkLst>
        </pc:inkChg>
        <pc:inkChg chg="add del mod">
          <ac:chgData name="MeiYi TAN" userId="f9f029c9-d743-4d60-9f2c-e74bdec1ab07" providerId="ADAL" clId="{3F661D7B-FD69-4DAB-B4D0-73E523D840BB}" dt="2023-03-10T02:15:29.028" v="1219" actId="9405"/>
          <ac:inkMkLst>
            <pc:docMk/>
            <pc:sldMk cId="548244521" sldId="271"/>
            <ac:inkMk id="29" creationId="{34B85A11-B463-EB6B-7CAE-D04CCAD6680C}"/>
          </ac:inkMkLst>
        </pc:inkChg>
        <pc:inkChg chg="add del mod">
          <ac:chgData name="MeiYi TAN" userId="f9f029c9-d743-4d60-9f2c-e74bdec1ab07" providerId="ADAL" clId="{3F661D7B-FD69-4DAB-B4D0-73E523D840BB}" dt="2023-03-10T02:15:27.123" v="1218"/>
          <ac:inkMkLst>
            <pc:docMk/>
            <pc:sldMk cId="548244521" sldId="271"/>
            <ac:inkMk id="30" creationId="{0136BD17-1991-0C42-2A78-39BA8138407B}"/>
          </ac:inkMkLst>
        </pc:inkChg>
        <pc:inkChg chg="add">
          <ac:chgData name="MeiYi TAN" userId="f9f029c9-d743-4d60-9f2c-e74bdec1ab07" providerId="ADAL" clId="{3F661D7B-FD69-4DAB-B4D0-73E523D840BB}" dt="2023-03-10T02:15:33.771" v="1221" actId="9405"/>
          <ac:inkMkLst>
            <pc:docMk/>
            <pc:sldMk cId="548244521" sldId="271"/>
            <ac:inkMk id="32" creationId="{C6716F2C-4BF5-F51E-756B-BA6B6AAED9A3}"/>
          </ac:inkMkLst>
        </pc:inkChg>
        <pc:inkChg chg="add mod">
          <ac:chgData name="MeiYi TAN" userId="f9f029c9-d743-4d60-9f2c-e74bdec1ab07" providerId="ADAL" clId="{3F661D7B-FD69-4DAB-B4D0-73E523D840BB}" dt="2023-03-10T02:15:58.616" v="1227"/>
          <ac:inkMkLst>
            <pc:docMk/>
            <pc:sldMk cId="548244521" sldId="271"/>
            <ac:inkMk id="33" creationId="{F82C423D-B7F4-BE2A-D51D-0177582B934A}"/>
          </ac:inkMkLst>
        </pc:inkChg>
        <pc:inkChg chg="add mod">
          <ac:chgData name="MeiYi TAN" userId="f9f029c9-d743-4d60-9f2c-e74bdec1ab07" providerId="ADAL" clId="{3F661D7B-FD69-4DAB-B4D0-73E523D840BB}" dt="2023-03-10T02:15:58.616" v="1227"/>
          <ac:inkMkLst>
            <pc:docMk/>
            <pc:sldMk cId="548244521" sldId="271"/>
            <ac:inkMk id="34" creationId="{8BD9773E-A4C7-7E66-844E-C97414819958}"/>
          </ac:inkMkLst>
        </pc:inkChg>
        <pc:inkChg chg="add mod">
          <ac:chgData name="MeiYi TAN" userId="f9f029c9-d743-4d60-9f2c-e74bdec1ab07" providerId="ADAL" clId="{3F661D7B-FD69-4DAB-B4D0-73E523D840BB}" dt="2023-03-10T02:15:58.616" v="1227"/>
          <ac:inkMkLst>
            <pc:docMk/>
            <pc:sldMk cId="548244521" sldId="271"/>
            <ac:inkMk id="35" creationId="{8E4CAF63-1700-9F88-8657-416073D8E13B}"/>
          </ac:inkMkLst>
        </pc:inkChg>
        <pc:inkChg chg="add mod">
          <ac:chgData name="MeiYi TAN" userId="f9f029c9-d743-4d60-9f2c-e74bdec1ab07" providerId="ADAL" clId="{3F661D7B-FD69-4DAB-B4D0-73E523D840BB}" dt="2023-03-10T02:15:58.616" v="1227"/>
          <ac:inkMkLst>
            <pc:docMk/>
            <pc:sldMk cId="548244521" sldId="271"/>
            <ac:inkMk id="36" creationId="{720A10E0-D994-8556-8E94-26C42FF91599}"/>
          </ac:inkMkLst>
        </pc:inkChg>
        <pc:inkChg chg="add">
          <ac:chgData name="MeiYi TAN" userId="f9f029c9-d743-4d60-9f2c-e74bdec1ab07" providerId="ADAL" clId="{3F661D7B-FD69-4DAB-B4D0-73E523D840BB}" dt="2023-03-10T02:16:25.034" v="1228" actId="9405"/>
          <ac:inkMkLst>
            <pc:docMk/>
            <pc:sldMk cId="548244521" sldId="271"/>
            <ac:inkMk id="38" creationId="{C2489E35-F863-6A2E-A556-8EC37E6F49DF}"/>
          </ac:inkMkLst>
        </pc:inkChg>
        <pc:inkChg chg="add">
          <ac:chgData name="MeiYi TAN" userId="f9f029c9-d743-4d60-9f2c-e74bdec1ab07" providerId="ADAL" clId="{3F661D7B-FD69-4DAB-B4D0-73E523D840BB}" dt="2023-03-10T02:16:30.048" v="1229" actId="9405"/>
          <ac:inkMkLst>
            <pc:docMk/>
            <pc:sldMk cId="548244521" sldId="271"/>
            <ac:inkMk id="39" creationId="{6352129D-F823-1527-6B18-A3FB6A2E7844}"/>
          </ac:inkMkLst>
        </pc:inkChg>
        <pc:inkChg chg="add">
          <ac:chgData name="MeiYi TAN" userId="f9f029c9-d743-4d60-9f2c-e74bdec1ab07" providerId="ADAL" clId="{3F661D7B-FD69-4DAB-B4D0-73E523D840BB}" dt="2023-03-10T02:16:33.912" v="1230" actId="9405"/>
          <ac:inkMkLst>
            <pc:docMk/>
            <pc:sldMk cId="548244521" sldId="271"/>
            <ac:inkMk id="40" creationId="{9239B190-281B-A894-69BA-10D3AF727E34}"/>
          </ac:inkMkLst>
        </pc:inkChg>
      </pc:sldChg>
      <pc:sldChg chg="addSp delSp modSp add del mod">
        <pc:chgData name="MeiYi TAN" userId="f9f029c9-d743-4d60-9f2c-e74bdec1ab07" providerId="ADAL" clId="{3F661D7B-FD69-4DAB-B4D0-73E523D840BB}" dt="2023-03-10T02:22:48.216" v="1428" actId="47"/>
        <pc:sldMkLst>
          <pc:docMk/>
          <pc:sldMk cId="462042061" sldId="272"/>
        </pc:sldMkLst>
        <pc:spChg chg="add mod">
          <ac:chgData name="MeiYi TAN" userId="f9f029c9-d743-4d60-9f2c-e74bdec1ab07" providerId="ADAL" clId="{3F661D7B-FD69-4DAB-B4D0-73E523D840BB}" dt="2023-03-09T14:01:08.603" v="39"/>
          <ac:spMkLst>
            <pc:docMk/>
            <pc:sldMk cId="462042061" sldId="272"/>
            <ac:spMk id="2" creationId="{640DD799-0EC9-3AAF-C127-611FA3ADF40A}"/>
          </ac:spMkLst>
        </pc:spChg>
        <pc:spChg chg="del">
          <ac:chgData name="MeiYi TAN" userId="f9f029c9-d743-4d60-9f2c-e74bdec1ab07" providerId="ADAL" clId="{3F661D7B-FD69-4DAB-B4D0-73E523D840BB}" dt="2023-03-09T14:01:08.398" v="38" actId="478"/>
          <ac:spMkLst>
            <pc:docMk/>
            <pc:sldMk cId="462042061" sldId="272"/>
            <ac:spMk id="7" creationId="{1FA58171-69C3-4C3C-B798-53F150457A45}"/>
          </ac:spMkLst>
        </pc:spChg>
      </pc:sldChg>
      <pc:sldChg chg="addSp delSp modSp add del mod">
        <pc:chgData name="MeiYi TAN" userId="f9f029c9-d743-4d60-9f2c-e74bdec1ab07" providerId="ADAL" clId="{3F661D7B-FD69-4DAB-B4D0-73E523D840BB}" dt="2023-03-10T02:22:50.730" v="1429" actId="47"/>
        <pc:sldMkLst>
          <pc:docMk/>
          <pc:sldMk cId="2474284950" sldId="273"/>
        </pc:sldMkLst>
        <pc:spChg chg="add mod">
          <ac:chgData name="MeiYi TAN" userId="f9f029c9-d743-4d60-9f2c-e74bdec1ab07" providerId="ADAL" clId="{3F661D7B-FD69-4DAB-B4D0-73E523D840BB}" dt="2023-03-09T14:01:05.662" v="37"/>
          <ac:spMkLst>
            <pc:docMk/>
            <pc:sldMk cId="2474284950" sldId="273"/>
            <ac:spMk id="2" creationId="{79D097FB-310A-44F7-44E5-E0AE7C825518}"/>
          </ac:spMkLst>
        </pc:spChg>
        <pc:spChg chg="del">
          <ac:chgData name="MeiYi TAN" userId="f9f029c9-d743-4d60-9f2c-e74bdec1ab07" providerId="ADAL" clId="{3F661D7B-FD69-4DAB-B4D0-73E523D840BB}" dt="2023-03-09T14:01:05.469" v="36" actId="478"/>
          <ac:spMkLst>
            <pc:docMk/>
            <pc:sldMk cId="2474284950" sldId="273"/>
            <ac:spMk id="7" creationId="{1FA58171-69C3-4C3C-B798-53F150457A45}"/>
          </ac:spMkLst>
        </pc:spChg>
      </pc:sldChg>
      <pc:sldChg chg="addSp delSp modSp add del mod">
        <pc:chgData name="MeiYi TAN" userId="f9f029c9-d743-4d60-9f2c-e74bdec1ab07" providerId="ADAL" clId="{3F661D7B-FD69-4DAB-B4D0-73E523D840BB}" dt="2023-03-10T02:22:59.366" v="1430" actId="47"/>
        <pc:sldMkLst>
          <pc:docMk/>
          <pc:sldMk cId="29444046" sldId="274"/>
        </pc:sldMkLst>
        <pc:spChg chg="add mod">
          <ac:chgData name="MeiYi TAN" userId="f9f029c9-d743-4d60-9f2c-e74bdec1ab07" providerId="ADAL" clId="{3F661D7B-FD69-4DAB-B4D0-73E523D840BB}" dt="2023-03-09T14:01:01.503" v="35"/>
          <ac:spMkLst>
            <pc:docMk/>
            <pc:sldMk cId="29444046" sldId="274"/>
            <ac:spMk id="2" creationId="{8E8EBB32-C17A-2ED8-25F2-07C39238FC80}"/>
          </ac:spMkLst>
        </pc:spChg>
        <pc:spChg chg="del">
          <ac:chgData name="MeiYi TAN" userId="f9f029c9-d743-4d60-9f2c-e74bdec1ab07" providerId="ADAL" clId="{3F661D7B-FD69-4DAB-B4D0-73E523D840BB}" dt="2023-03-09T14:01:01.314" v="34" actId="478"/>
          <ac:spMkLst>
            <pc:docMk/>
            <pc:sldMk cId="29444046" sldId="274"/>
            <ac:spMk id="7" creationId="{1FA58171-69C3-4C3C-B798-53F150457A45}"/>
          </ac:spMkLst>
        </pc:spChg>
      </pc:sldChg>
      <pc:sldChg chg="addSp delSp modSp add del mod">
        <pc:chgData name="MeiYi TAN" userId="f9f029c9-d743-4d60-9f2c-e74bdec1ab07" providerId="ADAL" clId="{3F661D7B-FD69-4DAB-B4D0-73E523D840BB}" dt="2023-03-10T02:23:00.749" v="1431" actId="47"/>
        <pc:sldMkLst>
          <pc:docMk/>
          <pc:sldMk cId="1881192503" sldId="275"/>
        </pc:sldMkLst>
        <pc:spChg chg="add mod">
          <ac:chgData name="MeiYi TAN" userId="f9f029c9-d743-4d60-9f2c-e74bdec1ab07" providerId="ADAL" clId="{3F661D7B-FD69-4DAB-B4D0-73E523D840BB}" dt="2023-03-09T14:00:58.987" v="33"/>
          <ac:spMkLst>
            <pc:docMk/>
            <pc:sldMk cId="1881192503" sldId="275"/>
            <ac:spMk id="2" creationId="{6D237367-7B9D-BAA0-DB2A-79C5A8F83C8D}"/>
          </ac:spMkLst>
        </pc:spChg>
        <pc:spChg chg="del">
          <ac:chgData name="MeiYi TAN" userId="f9f029c9-d743-4d60-9f2c-e74bdec1ab07" providerId="ADAL" clId="{3F661D7B-FD69-4DAB-B4D0-73E523D840BB}" dt="2023-03-09T14:00:58.800" v="32" actId="478"/>
          <ac:spMkLst>
            <pc:docMk/>
            <pc:sldMk cId="1881192503" sldId="275"/>
            <ac:spMk id="7" creationId="{1FA58171-69C3-4C3C-B798-53F150457A45}"/>
          </ac:spMkLst>
        </pc:spChg>
      </pc:sldChg>
      <pc:sldChg chg="addSp delSp modSp add mod">
        <pc:chgData name="MeiYi TAN" userId="f9f029c9-d743-4d60-9f2c-e74bdec1ab07" providerId="ADAL" clId="{3F661D7B-FD69-4DAB-B4D0-73E523D840BB}" dt="2023-03-10T02:35:44" v="1913" actId="113"/>
        <pc:sldMkLst>
          <pc:docMk/>
          <pc:sldMk cId="2495716913" sldId="276"/>
        </pc:sldMkLst>
        <pc:spChg chg="add mod">
          <ac:chgData name="MeiYi TAN" userId="f9f029c9-d743-4d60-9f2c-e74bdec1ab07" providerId="ADAL" clId="{3F661D7B-FD69-4DAB-B4D0-73E523D840BB}" dt="2023-03-09T14:00:56.266" v="31"/>
          <ac:spMkLst>
            <pc:docMk/>
            <pc:sldMk cId="2495716913" sldId="276"/>
            <ac:spMk id="2" creationId="{69D64924-3E96-78F1-82A2-AD1133C26E54}"/>
          </ac:spMkLst>
        </pc:spChg>
        <pc:spChg chg="del">
          <ac:chgData name="MeiYi TAN" userId="f9f029c9-d743-4d60-9f2c-e74bdec1ab07" providerId="ADAL" clId="{3F661D7B-FD69-4DAB-B4D0-73E523D840BB}" dt="2023-03-09T14:00:56.037" v="30" actId="478"/>
          <ac:spMkLst>
            <pc:docMk/>
            <pc:sldMk cId="2495716913" sldId="276"/>
            <ac:spMk id="4" creationId="{89D82520-5C4B-4FED-831C-105560102665}"/>
          </ac:spMkLst>
        </pc:spChg>
        <pc:spChg chg="mod">
          <ac:chgData name="MeiYi TAN" userId="f9f029c9-d743-4d60-9f2c-e74bdec1ab07" providerId="ADAL" clId="{3F661D7B-FD69-4DAB-B4D0-73E523D840BB}" dt="2023-03-10T02:35:44" v="1913" actId="113"/>
          <ac:spMkLst>
            <pc:docMk/>
            <pc:sldMk cId="2495716913" sldId="276"/>
            <ac:spMk id="5" creationId="{551C254A-C176-42A8-BCE9-100E1248DA78}"/>
          </ac:spMkLst>
        </pc:spChg>
        <pc:grpChg chg="mod">
          <ac:chgData name="MeiYi TAN" userId="f9f029c9-d743-4d60-9f2c-e74bdec1ab07" providerId="ADAL" clId="{3F661D7B-FD69-4DAB-B4D0-73E523D840BB}" dt="2023-03-10T02:23:26.424" v="1432" actId="1076"/>
          <ac:grpSpMkLst>
            <pc:docMk/>
            <pc:sldMk cId="2495716913" sldId="276"/>
            <ac:grpSpMk id="95" creationId="{00000000-0000-0000-0000-000000000000}"/>
          </ac:grpSpMkLst>
        </pc:grpChg>
        <pc:grpChg chg="mod">
          <ac:chgData name="MeiYi TAN" userId="f9f029c9-d743-4d60-9f2c-e74bdec1ab07" providerId="ADAL" clId="{3F661D7B-FD69-4DAB-B4D0-73E523D840BB}" dt="2023-03-10T02:23:26.424" v="1432" actId="1076"/>
          <ac:grpSpMkLst>
            <pc:docMk/>
            <pc:sldMk cId="2495716913" sldId="276"/>
            <ac:grpSpMk id="119" creationId="{00000000-0000-0000-0000-000000000000}"/>
          </ac:grpSpMkLst>
        </pc:grpChg>
        <pc:grpChg chg="mod">
          <ac:chgData name="MeiYi TAN" userId="f9f029c9-d743-4d60-9f2c-e74bdec1ab07" providerId="ADAL" clId="{3F661D7B-FD69-4DAB-B4D0-73E523D840BB}" dt="2023-03-10T02:23:26.424" v="1432" actId="1076"/>
          <ac:grpSpMkLst>
            <pc:docMk/>
            <pc:sldMk cId="2495716913" sldId="276"/>
            <ac:grpSpMk id="139" creationId="{00000000-0000-0000-0000-000000000000}"/>
          </ac:grpSpMkLst>
        </pc:grpChg>
      </pc:sldChg>
      <pc:sldChg chg="addSp delSp modSp add mod">
        <pc:chgData name="MeiYi TAN" userId="f9f029c9-d743-4d60-9f2c-e74bdec1ab07" providerId="ADAL" clId="{3F661D7B-FD69-4DAB-B4D0-73E523D840BB}" dt="2023-03-10T02:35:49.173" v="1914" actId="113"/>
        <pc:sldMkLst>
          <pc:docMk/>
          <pc:sldMk cId="2924914058" sldId="277"/>
        </pc:sldMkLst>
        <pc:spChg chg="add mod">
          <ac:chgData name="MeiYi TAN" userId="f9f029c9-d743-4d60-9f2c-e74bdec1ab07" providerId="ADAL" clId="{3F661D7B-FD69-4DAB-B4D0-73E523D840BB}" dt="2023-03-09T14:00:51.675" v="29"/>
          <ac:spMkLst>
            <pc:docMk/>
            <pc:sldMk cId="2924914058" sldId="277"/>
            <ac:spMk id="2" creationId="{CB0EC9F1-EA8A-47CB-880C-008469DD68F5}"/>
          </ac:spMkLst>
        </pc:spChg>
        <pc:spChg chg="del">
          <ac:chgData name="MeiYi TAN" userId="f9f029c9-d743-4d60-9f2c-e74bdec1ab07" providerId="ADAL" clId="{3F661D7B-FD69-4DAB-B4D0-73E523D840BB}" dt="2023-03-09T14:00:51.512" v="28" actId="478"/>
          <ac:spMkLst>
            <pc:docMk/>
            <pc:sldMk cId="2924914058" sldId="277"/>
            <ac:spMk id="4" creationId="{89D82520-5C4B-4FED-831C-105560102665}"/>
          </ac:spMkLst>
        </pc:spChg>
        <pc:spChg chg="mod">
          <ac:chgData name="MeiYi TAN" userId="f9f029c9-d743-4d60-9f2c-e74bdec1ab07" providerId="ADAL" clId="{3F661D7B-FD69-4DAB-B4D0-73E523D840BB}" dt="2023-03-10T02:35:49.173" v="1914" actId="113"/>
          <ac:spMkLst>
            <pc:docMk/>
            <pc:sldMk cId="2924914058" sldId="277"/>
            <ac:spMk id="5" creationId="{551C254A-C176-42A8-BCE9-100E1248DA78}"/>
          </ac:spMkLst>
        </pc:spChg>
      </pc:sldChg>
      <pc:sldChg chg="modSp mod">
        <pc:chgData name="MeiYi TAN" userId="f9f029c9-d743-4d60-9f2c-e74bdec1ab07" providerId="ADAL" clId="{3F661D7B-FD69-4DAB-B4D0-73E523D840BB}" dt="2023-03-09T14:05:04.617" v="68" actId="20577"/>
        <pc:sldMkLst>
          <pc:docMk/>
          <pc:sldMk cId="3000480193" sldId="288"/>
        </pc:sldMkLst>
        <pc:spChg chg="mod">
          <ac:chgData name="MeiYi TAN" userId="f9f029c9-d743-4d60-9f2c-e74bdec1ab07" providerId="ADAL" clId="{3F661D7B-FD69-4DAB-B4D0-73E523D840BB}" dt="2023-03-09T14:05:04.617" v="68" actId="20577"/>
          <ac:spMkLst>
            <pc:docMk/>
            <pc:sldMk cId="3000480193" sldId="288"/>
            <ac:spMk id="5" creationId="{00000000-0000-0000-0000-000000000000}"/>
          </ac:spMkLst>
        </pc:spChg>
      </pc:sldChg>
      <pc:sldChg chg="modSp mod">
        <pc:chgData name="MeiYi TAN" userId="f9f029c9-d743-4d60-9f2c-e74bdec1ab07" providerId="ADAL" clId="{3F661D7B-FD69-4DAB-B4D0-73E523D840BB}" dt="2023-03-09T13:59:16.003" v="22"/>
        <pc:sldMkLst>
          <pc:docMk/>
          <pc:sldMk cId="2226349418" sldId="292"/>
        </pc:sldMkLst>
        <pc:spChg chg="mod">
          <ac:chgData name="MeiYi TAN" userId="f9f029c9-d743-4d60-9f2c-e74bdec1ab07" providerId="ADAL" clId="{3F661D7B-FD69-4DAB-B4D0-73E523D840BB}" dt="2023-03-09T13:59:16.003" v="22"/>
          <ac:spMkLst>
            <pc:docMk/>
            <pc:sldMk cId="2226349418" sldId="292"/>
            <ac:spMk id="21" creationId="{8E7845BC-DC72-44E1-BABF-6AFB4DC3022D}"/>
          </ac:spMkLst>
        </pc:spChg>
        <pc:spChg chg="mod">
          <ac:chgData name="MeiYi TAN" userId="f9f029c9-d743-4d60-9f2c-e74bdec1ab07" providerId="ADAL" clId="{3F661D7B-FD69-4DAB-B4D0-73E523D840BB}" dt="2023-03-09T13:49:28.619" v="21" actId="6549"/>
          <ac:spMkLst>
            <pc:docMk/>
            <pc:sldMk cId="2226349418" sldId="292"/>
            <ac:spMk id="22" creationId="{046BE2BE-401B-43B6-9F59-E6AE635E14BD}"/>
          </ac:spMkLst>
        </pc:spChg>
      </pc:sldChg>
      <pc:sldChg chg="addSp delSp add del mod delAnim">
        <pc:chgData name="MeiYi TAN" userId="f9f029c9-d743-4d60-9f2c-e74bdec1ab07" providerId="ADAL" clId="{3F661D7B-FD69-4DAB-B4D0-73E523D840BB}" dt="2023-03-10T02:24:04.410" v="1433" actId="47"/>
        <pc:sldMkLst>
          <pc:docMk/>
          <pc:sldMk cId="2891758509" sldId="293"/>
        </pc:sldMkLst>
        <pc:spChg chg="del">
          <ac:chgData name="MeiYi TAN" userId="f9f029c9-d743-4d60-9f2c-e74bdec1ab07" providerId="ADAL" clId="{3F661D7B-FD69-4DAB-B4D0-73E523D840BB}" dt="2023-03-09T14:03:06.411" v="59" actId="478"/>
          <ac:spMkLst>
            <pc:docMk/>
            <pc:sldMk cId="2891758509" sldId="293"/>
            <ac:spMk id="5" creationId="{551C254A-C176-42A8-BCE9-100E1248DA78}"/>
          </ac:spMkLst>
        </pc:spChg>
        <pc:grpChg chg="del">
          <ac:chgData name="MeiYi TAN" userId="f9f029c9-d743-4d60-9f2c-e74bdec1ab07" providerId="ADAL" clId="{3F661D7B-FD69-4DAB-B4D0-73E523D840BB}" dt="2023-03-09T14:03:06.411" v="59" actId="478"/>
          <ac:grpSpMkLst>
            <pc:docMk/>
            <pc:sldMk cId="2891758509" sldId="293"/>
            <ac:grpSpMk id="73" creationId="{00000000-0000-0000-0000-000000000000}"/>
          </ac:grpSpMkLst>
        </pc:grpChg>
        <pc:grpChg chg="del">
          <ac:chgData name="MeiYi TAN" userId="f9f029c9-d743-4d60-9f2c-e74bdec1ab07" providerId="ADAL" clId="{3F661D7B-FD69-4DAB-B4D0-73E523D840BB}" dt="2023-03-09T14:03:06.411" v="59" actId="478"/>
          <ac:grpSpMkLst>
            <pc:docMk/>
            <pc:sldMk cId="2891758509" sldId="293"/>
            <ac:grpSpMk id="109" creationId="{00000000-0000-0000-0000-000000000000}"/>
          </ac:grpSpMkLst>
        </pc:grpChg>
        <pc:grpChg chg="del">
          <ac:chgData name="MeiYi TAN" userId="f9f029c9-d743-4d60-9f2c-e74bdec1ab07" providerId="ADAL" clId="{3F661D7B-FD69-4DAB-B4D0-73E523D840BB}" dt="2023-03-09T14:03:06.411" v="59" actId="478"/>
          <ac:grpSpMkLst>
            <pc:docMk/>
            <pc:sldMk cId="2891758509" sldId="293"/>
            <ac:grpSpMk id="253" creationId="{00000000-0000-0000-0000-000000000000}"/>
          </ac:grpSpMkLst>
        </pc:grpChg>
        <pc:grpChg chg="del">
          <ac:chgData name="MeiYi TAN" userId="f9f029c9-d743-4d60-9f2c-e74bdec1ab07" providerId="ADAL" clId="{3F661D7B-FD69-4DAB-B4D0-73E523D840BB}" dt="2023-03-09T14:03:06.411" v="59" actId="478"/>
          <ac:grpSpMkLst>
            <pc:docMk/>
            <pc:sldMk cId="2891758509" sldId="293"/>
            <ac:grpSpMk id="254" creationId="{00000000-0000-0000-0000-000000000000}"/>
          </ac:grpSpMkLst>
        </pc:grpChg>
        <pc:grpChg chg="del">
          <ac:chgData name="MeiYi TAN" userId="f9f029c9-d743-4d60-9f2c-e74bdec1ab07" providerId="ADAL" clId="{3F661D7B-FD69-4DAB-B4D0-73E523D840BB}" dt="2023-03-09T14:03:06.411" v="59" actId="478"/>
          <ac:grpSpMkLst>
            <pc:docMk/>
            <pc:sldMk cId="2891758509" sldId="293"/>
            <ac:grpSpMk id="452" creationId="{00000000-0000-0000-0000-000000000000}"/>
          </ac:grpSpMkLst>
        </pc:grpChg>
        <pc:picChg chg="add">
          <ac:chgData name="MeiYi TAN" userId="f9f029c9-d743-4d60-9f2c-e74bdec1ab07" providerId="ADAL" clId="{3F661D7B-FD69-4DAB-B4D0-73E523D840BB}" dt="2023-03-09T14:03:14.240" v="60" actId="22"/>
          <ac:picMkLst>
            <pc:docMk/>
            <pc:sldMk cId="2891758509" sldId="293"/>
            <ac:picMk id="4" creationId="{44A8A04A-9D15-9DD6-4395-94F92D4E5763}"/>
          </ac:picMkLst>
        </pc:picChg>
        <pc:inkChg chg="del">
          <ac:chgData name="MeiYi TAN" userId="f9f029c9-d743-4d60-9f2c-e74bdec1ab07" providerId="ADAL" clId="{3F661D7B-FD69-4DAB-B4D0-73E523D840BB}" dt="2023-03-09T14:03:06.411" v="59" actId="478"/>
          <ac:inkMkLst>
            <pc:docMk/>
            <pc:sldMk cId="2891758509" sldId="293"/>
            <ac:inkMk id="11" creationId="{00000000-0000-0000-0000-000000000000}"/>
          </ac:inkMkLst>
        </pc:inkChg>
        <pc:inkChg chg="del">
          <ac:chgData name="MeiYi TAN" userId="f9f029c9-d743-4d60-9f2c-e74bdec1ab07" providerId="ADAL" clId="{3F661D7B-FD69-4DAB-B4D0-73E523D840BB}" dt="2023-03-09T14:03:06.411" v="59" actId="478"/>
          <ac:inkMkLst>
            <pc:docMk/>
            <pc:sldMk cId="2891758509" sldId="293"/>
            <ac:inkMk id="114" creationId="{00000000-0000-0000-0000-000000000000}"/>
          </ac:inkMkLst>
        </pc:inkChg>
        <pc:inkChg chg="del">
          <ac:chgData name="MeiYi TAN" userId="f9f029c9-d743-4d60-9f2c-e74bdec1ab07" providerId="ADAL" clId="{3F661D7B-FD69-4DAB-B4D0-73E523D840BB}" dt="2023-03-09T14:03:06.411" v="59" actId="478"/>
          <ac:inkMkLst>
            <pc:docMk/>
            <pc:sldMk cId="2891758509" sldId="293"/>
            <ac:inkMk id="198" creationId="{00000000-0000-0000-0000-000000000000}"/>
          </ac:inkMkLst>
        </pc:inkChg>
        <pc:inkChg chg="del">
          <ac:chgData name="MeiYi TAN" userId="f9f029c9-d743-4d60-9f2c-e74bdec1ab07" providerId="ADAL" clId="{3F661D7B-FD69-4DAB-B4D0-73E523D840BB}" dt="2023-03-09T14:03:06.411" v="59" actId="478"/>
          <ac:inkMkLst>
            <pc:docMk/>
            <pc:sldMk cId="2891758509" sldId="293"/>
            <ac:inkMk id="255" creationId="{00000000-0000-0000-0000-000000000000}"/>
          </ac:inkMkLst>
        </pc:inkChg>
      </pc:sldChg>
      <pc:sldChg chg="modSp add mod">
        <pc:chgData name="MeiYi TAN" userId="f9f029c9-d743-4d60-9f2c-e74bdec1ab07" providerId="ADAL" clId="{3F661D7B-FD69-4DAB-B4D0-73E523D840BB}" dt="2023-03-10T02:05:10.620" v="822" actId="113"/>
        <pc:sldMkLst>
          <pc:docMk/>
          <pc:sldMk cId="134405350" sldId="294"/>
        </pc:sldMkLst>
        <pc:spChg chg="mod">
          <ac:chgData name="MeiYi TAN" userId="f9f029c9-d743-4d60-9f2c-e74bdec1ab07" providerId="ADAL" clId="{3F661D7B-FD69-4DAB-B4D0-73E523D840BB}" dt="2023-03-10T02:05:10.620" v="822" actId="113"/>
          <ac:spMkLst>
            <pc:docMk/>
            <pc:sldMk cId="134405350" sldId="294"/>
            <ac:spMk id="5" creationId="{551C254A-C176-42A8-BCE9-100E1248DA78}"/>
          </ac:spMkLst>
        </pc:spChg>
      </pc:sldChg>
      <pc:sldChg chg="del">
        <pc:chgData name="MeiYi TAN" userId="f9f029c9-d743-4d60-9f2c-e74bdec1ab07" providerId="ADAL" clId="{3F661D7B-FD69-4DAB-B4D0-73E523D840BB}" dt="2023-03-09T14:01:34.084" v="48" actId="47"/>
        <pc:sldMkLst>
          <pc:docMk/>
          <pc:sldMk cId="1941661573" sldId="295"/>
        </pc:sldMkLst>
      </pc:sldChg>
      <pc:sldChg chg="addSp delSp modSp add mod modAnim">
        <pc:chgData name="MeiYi TAN" userId="f9f029c9-d743-4d60-9f2c-e74bdec1ab07" providerId="ADAL" clId="{3F661D7B-FD69-4DAB-B4D0-73E523D840BB}" dt="2023-03-10T02:04:55.569" v="821" actId="478"/>
        <pc:sldMkLst>
          <pc:docMk/>
          <pc:sldMk cId="3918220807" sldId="295"/>
        </pc:sldMkLst>
        <pc:spChg chg="add mod">
          <ac:chgData name="MeiYi TAN" userId="f9f029c9-d743-4d60-9f2c-e74bdec1ab07" providerId="ADAL" clId="{3F661D7B-FD69-4DAB-B4D0-73E523D840BB}" dt="2023-03-10T00:42:12.735" v="662" actId="6549"/>
          <ac:spMkLst>
            <pc:docMk/>
            <pc:sldMk cId="3918220807" sldId="295"/>
            <ac:spMk id="3" creationId="{E0C8C692-BA50-AAE3-D336-6E4694FB8E2F}"/>
          </ac:spMkLst>
        </pc:spChg>
        <pc:spChg chg="add mod">
          <ac:chgData name="MeiYi TAN" userId="f9f029c9-d743-4d60-9f2c-e74bdec1ab07" providerId="ADAL" clId="{3F661D7B-FD69-4DAB-B4D0-73E523D840BB}" dt="2023-03-10T01:54:58.695" v="697" actId="1076"/>
          <ac:spMkLst>
            <pc:docMk/>
            <pc:sldMk cId="3918220807" sldId="295"/>
            <ac:spMk id="5" creationId="{F15D4906-3C25-0090-B9C5-C199DA6E705E}"/>
          </ac:spMkLst>
        </pc:spChg>
        <pc:spChg chg="add mod">
          <ac:chgData name="MeiYi TAN" userId="f9f029c9-d743-4d60-9f2c-e74bdec1ab07" providerId="ADAL" clId="{3F661D7B-FD69-4DAB-B4D0-73E523D840BB}" dt="2023-03-10T02:02:58.780" v="742" actId="20577"/>
          <ac:spMkLst>
            <pc:docMk/>
            <pc:sldMk cId="3918220807" sldId="295"/>
            <ac:spMk id="55" creationId="{083D7C80-AA59-3327-8AE4-4CF8B53B8595}"/>
          </ac:spMkLst>
        </pc:spChg>
        <pc:spChg chg="add mod">
          <ac:chgData name="MeiYi TAN" userId="f9f029c9-d743-4d60-9f2c-e74bdec1ab07" providerId="ADAL" clId="{3F661D7B-FD69-4DAB-B4D0-73E523D840BB}" dt="2023-03-10T02:03:47.012" v="778" actId="1076"/>
          <ac:spMkLst>
            <pc:docMk/>
            <pc:sldMk cId="3918220807" sldId="295"/>
            <ac:spMk id="56" creationId="{4CE797ED-B93F-96C3-F649-91744FF1CF1B}"/>
          </ac:spMkLst>
        </pc:spChg>
        <pc:spChg chg="add mod">
          <ac:chgData name="MeiYi TAN" userId="f9f029c9-d743-4d60-9f2c-e74bdec1ab07" providerId="ADAL" clId="{3F661D7B-FD69-4DAB-B4D0-73E523D840BB}" dt="2023-03-10T02:04:17.210" v="791" actId="1076"/>
          <ac:spMkLst>
            <pc:docMk/>
            <pc:sldMk cId="3918220807" sldId="295"/>
            <ac:spMk id="57" creationId="{F7B7225E-CAAB-F0A2-B6C8-5A2D6C608A70}"/>
          </ac:spMkLst>
        </pc:spChg>
        <pc:spChg chg="add mod">
          <ac:chgData name="MeiYi TAN" userId="f9f029c9-d743-4d60-9f2c-e74bdec1ab07" providerId="ADAL" clId="{3F661D7B-FD69-4DAB-B4D0-73E523D840BB}" dt="2023-03-10T02:04:35.742" v="811" actId="1076"/>
          <ac:spMkLst>
            <pc:docMk/>
            <pc:sldMk cId="3918220807" sldId="295"/>
            <ac:spMk id="58" creationId="{C745D9B3-D65A-287D-DAAD-0E62CD02FA46}"/>
          </ac:spMkLst>
        </pc:spChg>
        <pc:spChg chg="add mod">
          <ac:chgData name="MeiYi TAN" userId="f9f029c9-d743-4d60-9f2c-e74bdec1ab07" providerId="ADAL" clId="{3F661D7B-FD69-4DAB-B4D0-73E523D840BB}" dt="2023-03-10T02:04:49.227" v="820" actId="20577"/>
          <ac:spMkLst>
            <pc:docMk/>
            <pc:sldMk cId="3918220807" sldId="295"/>
            <ac:spMk id="59" creationId="{4A2453AF-37AE-196B-A9DD-92C21FCF13A9}"/>
          </ac:spMkLst>
        </pc:spChg>
        <pc:grpChg chg="del mod">
          <ac:chgData name="MeiYi TAN" userId="f9f029c9-d743-4d60-9f2c-e74bdec1ab07" providerId="ADAL" clId="{3F661D7B-FD69-4DAB-B4D0-73E523D840BB}" dt="2023-03-10T00:42:31.133" v="669"/>
          <ac:grpSpMkLst>
            <pc:docMk/>
            <pc:sldMk cId="3918220807" sldId="295"/>
            <ac:grpSpMk id="9" creationId="{BC7ACD65-1BAB-5349-EA0A-D31B24D3D208}"/>
          </ac:grpSpMkLst>
        </pc:grpChg>
        <pc:grpChg chg="del mod">
          <ac:chgData name="MeiYi TAN" userId="f9f029c9-d743-4d60-9f2c-e74bdec1ab07" providerId="ADAL" clId="{3F661D7B-FD69-4DAB-B4D0-73E523D840BB}" dt="2023-03-10T00:42:35.597" v="673"/>
          <ac:grpSpMkLst>
            <pc:docMk/>
            <pc:sldMk cId="3918220807" sldId="295"/>
            <ac:grpSpMk id="11" creationId="{26F912D6-4A94-D1EE-BD2B-B0D3E968A409}"/>
          </ac:grpSpMkLst>
        </pc:grpChg>
        <pc:grpChg chg="del mod">
          <ac:chgData name="MeiYi TAN" userId="f9f029c9-d743-4d60-9f2c-e74bdec1ab07" providerId="ADAL" clId="{3F661D7B-FD69-4DAB-B4D0-73E523D840BB}" dt="2023-03-10T00:42:42.578" v="681"/>
          <ac:grpSpMkLst>
            <pc:docMk/>
            <pc:sldMk cId="3918220807" sldId="295"/>
            <ac:grpSpMk id="15" creationId="{7800F9A9-3F6F-B520-C6DE-AA3E45A77D91}"/>
          </ac:grpSpMkLst>
        </pc:grpChg>
        <pc:grpChg chg="del mod">
          <ac:chgData name="MeiYi TAN" userId="f9f029c9-d743-4d60-9f2c-e74bdec1ab07" providerId="ADAL" clId="{3F661D7B-FD69-4DAB-B4D0-73E523D840BB}" dt="2023-03-10T00:42:54.234" v="684"/>
          <ac:grpSpMkLst>
            <pc:docMk/>
            <pc:sldMk cId="3918220807" sldId="295"/>
            <ac:grpSpMk id="23" creationId="{25826C9D-D8BB-1D5C-EB21-01FB9A2EE4D2}"/>
          </ac:grpSpMkLst>
        </pc:grpChg>
        <pc:grpChg chg="del mod">
          <ac:chgData name="MeiYi TAN" userId="f9f029c9-d743-4d60-9f2c-e74bdec1ab07" providerId="ADAL" clId="{3F661D7B-FD69-4DAB-B4D0-73E523D840BB}" dt="2023-03-10T00:42:57.138" v="686"/>
          <ac:grpSpMkLst>
            <pc:docMk/>
            <pc:sldMk cId="3918220807" sldId="295"/>
            <ac:grpSpMk id="25" creationId="{A5B1D8D3-701A-3669-AF8F-4846FE466EB1}"/>
          </ac:grpSpMkLst>
        </pc:grpChg>
        <pc:grpChg chg="del mod">
          <ac:chgData name="MeiYi TAN" userId="f9f029c9-d743-4d60-9f2c-e74bdec1ab07" providerId="ADAL" clId="{3F661D7B-FD69-4DAB-B4D0-73E523D840BB}" dt="2023-03-10T00:42:59.116" v="689"/>
          <ac:grpSpMkLst>
            <pc:docMk/>
            <pc:sldMk cId="3918220807" sldId="295"/>
            <ac:grpSpMk id="27" creationId="{64548821-D72F-40BE-3432-BB41EBB655BE}"/>
          </ac:grpSpMkLst>
        </pc:grpChg>
        <pc:grpChg chg="mod">
          <ac:chgData name="MeiYi TAN" userId="f9f029c9-d743-4d60-9f2c-e74bdec1ab07" providerId="ADAL" clId="{3F661D7B-FD69-4DAB-B4D0-73E523D840BB}" dt="2023-03-10T00:42:59.116" v="689"/>
          <ac:grpSpMkLst>
            <pc:docMk/>
            <pc:sldMk cId="3918220807" sldId="295"/>
            <ac:grpSpMk id="30" creationId="{E88224DA-5FDB-4E3C-6411-0CBC2F8637A6}"/>
          </ac:grpSpMkLst>
        </pc:grpChg>
        <pc:grpChg chg="mod">
          <ac:chgData name="MeiYi TAN" userId="f9f029c9-d743-4d60-9f2c-e74bdec1ab07" providerId="ADAL" clId="{3F661D7B-FD69-4DAB-B4D0-73E523D840BB}" dt="2023-03-10T00:43:10.559" v="695"/>
          <ac:grpSpMkLst>
            <pc:docMk/>
            <pc:sldMk cId="3918220807" sldId="295"/>
            <ac:grpSpMk id="35" creationId="{6B558149-45B2-7A5A-0883-280E7919D242}"/>
          </ac:grpSpMkLst>
        </pc:grpChg>
        <pc:grpChg chg="mod">
          <ac:chgData name="MeiYi TAN" userId="f9f029c9-d743-4d60-9f2c-e74bdec1ab07" providerId="ADAL" clId="{3F661D7B-FD69-4DAB-B4D0-73E523D840BB}" dt="2023-03-10T01:55:45.599" v="713" actId="164"/>
          <ac:grpSpMkLst>
            <pc:docMk/>
            <pc:sldMk cId="3918220807" sldId="295"/>
            <ac:grpSpMk id="50" creationId="{FB02A295-46B8-0A96-0C3A-202079913C36}"/>
          </ac:grpSpMkLst>
        </pc:grpChg>
        <pc:grpChg chg="mod">
          <ac:chgData name="MeiYi TAN" userId="f9f029c9-d743-4d60-9f2c-e74bdec1ab07" providerId="ADAL" clId="{3F661D7B-FD69-4DAB-B4D0-73E523D840BB}" dt="2023-03-10T01:55:45.599" v="713" actId="164"/>
          <ac:grpSpMkLst>
            <pc:docMk/>
            <pc:sldMk cId="3918220807" sldId="295"/>
            <ac:grpSpMk id="51" creationId="{012F9F19-8169-F1CE-A012-8729FFB45F28}"/>
          </ac:grpSpMkLst>
        </pc:grpChg>
        <pc:grpChg chg="mod">
          <ac:chgData name="MeiYi TAN" userId="f9f029c9-d743-4d60-9f2c-e74bdec1ab07" providerId="ADAL" clId="{3F661D7B-FD69-4DAB-B4D0-73E523D840BB}" dt="2023-03-10T01:55:45.599" v="713" actId="164"/>
          <ac:grpSpMkLst>
            <pc:docMk/>
            <pc:sldMk cId="3918220807" sldId="295"/>
            <ac:grpSpMk id="52" creationId="{E3BDB3A1-9AD7-9FC5-594C-E507F2D1DDA9}"/>
          </ac:grpSpMkLst>
        </pc:grpChg>
        <pc:grpChg chg="add mod">
          <ac:chgData name="MeiYi TAN" userId="f9f029c9-d743-4d60-9f2c-e74bdec1ab07" providerId="ADAL" clId="{3F661D7B-FD69-4DAB-B4D0-73E523D840BB}" dt="2023-03-10T01:55:45.599" v="713" actId="164"/>
          <ac:grpSpMkLst>
            <pc:docMk/>
            <pc:sldMk cId="3918220807" sldId="295"/>
            <ac:grpSpMk id="53" creationId="{C1DD0B71-68EB-F1A5-7CD9-1DD53F09BBF5}"/>
          </ac:grpSpMkLst>
        </pc:grpChg>
        <pc:picChg chg="add del mod">
          <ac:chgData name="MeiYi TAN" userId="f9f029c9-d743-4d60-9f2c-e74bdec1ab07" providerId="ADAL" clId="{3F661D7B-FD69-4DAB-B4D0-73E523D840BB}" dt="2023-03-10T02:04:55.569" v="821" actId="478"/>
          <ac:picMkLst>
            <pc:docMk/>
            <pc:sldMk cId="3918220807" sldId="295"/>
            <ac:picMk id="4" creationId="{19E68727-3176-F10B-EE23-06759D1A5688}"/>
          </ac:picMkLst>
        </pc:picChg>
        <pc:picChg chg="del">
          <ac:chgData name="MeiYi TAN" userId="f9f029c9-d743-4d60-9f2c-e74bdec1ab07" providerId="ADAL" clId="{3F661D7B-FD69-4DAB-B4D0-73E523D840BB}" dt="2023-03-09T14:02:42.530" v="57" actId="478"/>
          <ac:picMkLst>
            <pc:docMk/>
            <pc:sldMk cId="3918220807" sldId="295"/>
            <ac:picMk id="7" creationId="{12F95A84-391F-B90C-A3DE-2037109EB779}"/>
          </ac:picMkLst>
        </pc:picChg>
        <pc:inkChg chg="add mod">
          <ac:chgData name="MeiYi TAN" userId="f9f029c9-d743-4d60-9f2c-e74bdec1ab07" providerId="ADAL" clId="{3F661D7B-FD69-4DAB-B4D0-73E523D840BB}" dt="2023-03-10T00:42:59.116" v="689"/>
          <ac:inkMkLst>
            <pc:docMk/>
            <pc:sldMk cId="3918220807" sldId="295"/>
            <ac:inkMk id="6" creationId="{E9921D32-34BD-0D8A-F8D0-65BA84ACC736}"/>
          </ac:inkMkLst>
        </pc:inkChg>
        <pc:inkChg chg="add mod">
          <ac:chgData name="MeiYi TAN" userId="f9f029c9-d743-4d60-9f2c-e74bdec1ab07" providerId="ADAL" clId="{3F661D7B-FD69-4DAB-B4D0-73E523D840BB}" dt="2023-03-10T00:42:59.116" v="689"/>
          <ac:inkMkLst>
            <pc:docMk/>
            <pc:sldMk cId="3918220807" sldId="295"/>
            <ac:inkMk id="7" creationId="{BAEDC99D-E97B-7D2E-45E9-1CE8EE038022}"/>
          </ac:inkMkLst>
        </pc:inkChg>
        <pc:inkChg chg="add mod">
          <ac:chgData name="MeiYi TAN" userId="f9f029c9-d743-4d60-9f2c-e74bdec1ab07" providerId="ADAL" clId="{3F661D7B-FD69-4DAB-B4D0-73E523D840BB}" dt="2023-03-10T00:42:59.116" v="689"/>
          <ac:inkMkLst>
            <pc:docMk/>
            <pc:sldMk cId="3918220807" sldId="295"/>
            <ac:inkMk id="8" creationId="{0BF63CC6-D892-C89B-E730-FA4AB2BD9693}"/>
          </ac:inkMkLst>
        </pc:inkChg>
        <pc:inkChg chg="add mod">
          <ac:chgData name="MeiYi TAN" userId="f9f029c9-d743-4d60-9f2c-e74bdec1ab07" providerId="ADAL" clId="{3F661D7B-FD69-4DAB-B4D0-73E523D840BB}" dt="2023-03-10T00:42:59.116" v="689"/>
          <ac:inkMkLst>
            <pc:docMk/>
            <pc:sldMk cId="3918220807" sldId="295"/>
            <ac:inkMk id="10" creationId="{9405B49E-0E0F-E58C-7D00-05C2DAEF11AA}"/>
          </ac:inkMkLst>
        </pc:inkChg>
        <pc:inkChg chg="add mod">
          <ac:chgData name="MeiYi TAN" userId="f9f029c9-d743-4d60-9f2c-e74bdec1ab07" providerId="ADAL" clId="{3F661D7B-FD69-4DAB-B4D0-73E523D840BB}" dt="2023-03-10T00:42:59.116" v="689"/>
          <ac:inkMkLst>
            <pc:docMk/>
            <pc:sldMk cId="3918220807" sldId="295"/>
            <ac:inkMk id="12" creationId="{4BB22B85-C0B4-7165-5523-4E2BDC77A521}"/>
          </ac:inkMkLst>
        </pc:inkChg>
        <pc:inkChg chg="add mod">
          <ac:chgData name="MeiYi TAN" userId="f9f029c9-d743-4d60-9f2c-e74bdec1ab07" providerId="ADAL" clId="{3F661D7B-FD69-4DAB-B4D0-73E523D840BB}" dt="2023-03-10T00:42:59.116" v="689"/>
          <ac:inkMkLst>
            <pc:docMk/>
            <pc:sldMk cId="3918220807" sldId="295"/>
            <ac:inkMk id="13" creationId="{0B1B7A13-2CE2-3C33-9111-D82CDD99247E}"/>
          </ac:inkMkLst>
        </pc:inkChg>
        <pc:inkChg chg="add mod">
          <ac:chgData name="MeiYi TAN" userId="f9f029c9-d743-4d60-9f2c-e74bdec1ab07" providerId="ADAL" clId="{3F661D7B-FD69-4DAB-B4D0-73E523D840BB}" dt="2023-03-10T00:42:59.116" v="689"/>
          <ac:inkMkLst>
            <pc:docMk/>
            <pc:sldMk cId="3918220807" sldId="295"/>
            <ac:inkMk id="14" creationId="{BF4B8F69-5A3C-3E53-E136-3267DCEACF59}"/>
          </ac:inkMkLst>
        </pc:inkChg>
        <pc:inkChg chg="add mod">
          <ac:chgData name="MeiYi TAN" userId="f9f029c9-d743-4d60-9f2c-e74bdec1ab07" providerId="ADAL" clId="{3F661D7B-FD69-4DAB-B4D0-73E523D840BB}" dt="2023-03-10T00:42:59.116" v="689"/>
          <ac:inkMkLst>
            <pc:docMk/>
            <pc:sldMk cId="3918220807" sldId="295"/>
            <ac:inkMk id="16" creationId="{70940E90-0289-C014-3657-FEABA488E213}"/>
          </ac:inkMkLst>
        </pc:inkChg>
        <pc:inkChg chg="add mod">
          <ac:chgData name="MeiYi TAN" userId="f9f029c9-d743-4d60-9f2c-e74bdec1ab07" providerId="ADAL" clId="{3F661D7B-FD69-4DAB-B4D0-73E523D840BB}" dt="2023-03-10T00:42:59.116" v="689"/>
          <ac:inkMkLst>
            <pc:docMk/>
            <pc:sldMk cId="3918220807" sldId="295"/>
            <ac:inkMk id="17" creationId="{6E5F3F93-12EA-FAC9-19D3-FC1410EA719E}"/>
          </ac:inkMkLst>
        </pc:inkChg>
        <pc:inkChg chg="add mod">
          <ac:chgData name="MeiYi TAN" userId="f9f029c9-d743-4d60-9f2c-e74bdec1ab07" providerId="ADAL" clId="{3F661D7B-FD69-4DAB-B4D0-73E523D840BB}" dt="2023-03-10T00:42:59.116" v="689"/>
          <ac:inkMkLst>
            <pc:docMk/>
            <pc:sldMk cId="3918220807" sldId="295"/>
            <ac:inkMk id="18" creationId="{824C3830-E1F4-A36A-510F-D7CECAA296BC}"/>
          </ac:inkMkLst>
        </pc:inkChg>
        <pc:inkChg chg="add mod">
          <ac:chgData name="MeiYi TAN" userId="f9f029c9-d743-4d60-9f2c-e74bdec1ab07" providerId="ADAL" clId="{3F661D7B-FD69-4DAB-B4D0-73E523D840BB}" dt="2023-03-10T00:42:59.116" v="689"/>
          <ac:inkMkLst>
            <pc:docMk/>
            <pc:sldMk cId="3918220807" sldId="295"/>
            <ac:inkMk id="19" creationId="{98684324-BECB-A5F5-3F38-FFD0C52C9753}"/>
          </ac:inkMkLst>
        </pc:inkChg>
        <pc:inkChg chg="add mod">
          <ac:chgData name="MeiYi TAN" userId="f9f029c9-d743-4d60-9f2c-e74bdec1ab07" providerId="ADAL" clId="{3F661D7B-FD69-4DAB-B4D0-73E523D840BB}" dt="2023-03-10T00:42:59.116" v="689"/>
          <ac:inkMkLst>
            <pc:docMk/>
            <pc:sldMk cId="3918220807" sldId="295"/>
            <ac:inkMk id="20" creationId="{F0BB2291-35F1-1C8E-4162-95A0C9DBF156}"/>
          </ac:inkMkLst>
        </pc:inkChg>
        <pc:inkChg chg="add mod">
          <ac:chgData name="MeiYi TAN" userId="f9f029c9-d743-4d60-9f2c-e74bdec1ab07" providerId="ADAL" clId="{3F661D7B-FD69-4DAB-B4D0-73E523D840BB}" dt="2023-03-10T00:42:59.116" v="689"/>
          <ac:inkMkLst>
            <pc:docMk/>
            <pc:sldMk cId="3918220807" sldId="295"/>
            <ac:inkMk id="21" creationId="{F9DC8EE6-76D0-95E9-21F9-48B044C35858}"/>
          </ac:inkMkLst>
        </pc:inkChg>
        <pc:inkChg chg="add mod">
          <ac:chgData name="MeiYi TAN" userId="f9f029c9-d743-4d60-9f2c-e74bdec1ab07" providerId="ADAL" clId="{3F661D7B-FD69-4DAB-B4D0-73E523D840BB}" dt="2023-03-10T00:42:59.116" v="689"/>
          <ac:inkMkLst>
            <pc:docMk/>
            <pc:sldMk cId="3918220807" sldId="295"/>
            <ac:inkMk id="22" creationId="{E6E744F3-67E7-E096-0E2C-CDBE08ED96D1}"/>
          </ac:inkMkLst>
        </pc:inkChg>
        <pc:inkChg chg="add mod">
          <ac:chgData name="MeiYi TAN" userId="f9f029c9-d743-4d60-9f2c-e74bdec1ab07" providerId="ADAL" clId="{3F661D7B-FD69-4DAB-B4D0-73E523D840BB}" dt="2023-03-10T00:42:59.116" v="689"/>
          <ac:inkMkLst>
            <pc:docMk/>
            <pc:sldMk cId="3918220807" sldId="295"/>
            <ac:inkMk id="24" creationId="{2432F454-FE68-6F7B-F730-BEB6DC6B5DDC}"/>
          </ac:inkMkLst>
        </pc:inkChg>
        <pc:inkChg chg="add mod">
          <ac:chgData name="MeiYi TAN" userId="f9f029c9-d743-4d60-9f2c-e74bdec1ab07" providerId="ADAL" clId="{3F661D7B-FD69-4DAB-B4D0-73E523D840BB}" dt="2023-03-10T00:42:59.116" v="689"/>
          <ac:inkMkLst>
            <pc:docMk/>
            <pc:sldMk cId="3918220807" sldId="295"/>
            <ac:inkMk id="26" creationId="{A7D52CF7-1D24-4BEF-BAD0-98F73CD3DE83}"/>
          </ac:inkMkLst>
        </pc:inkChg>
        <pc:inkChg chg="add mod">
          <ac:chgData name="MeiYi TAN" userId="f9f029c9-d743-4d60-9f2c-e74bdec1ab07" providerId="ADAL" clId="{3F661D7B-FD69-4DAB-B4D0-73E523D840BB}" dt="2023-03-10T00:42:59.116" v="689"/>
          <ac:inkMkLst>
            <pc:docMk/>
            <pc:sldMk cId="3918220807" sldId="295"/>
            <ac:inkMk id="28" creationId="{D00B30E2-C811-51F4-B848-2A0E542EC45A}"/>
          </ac:inkMkLst>
        </pc:inkChg>
        <pc:inkChg chg="add mod">
          <ac:chgData name="MeiYi TAN" userId="f9f029c9-d743-4d60-9f2c-e74bdec1ab07" providerId="ADAL" clId="{3F661D7B-FD69-4DAB-B4D0-73E523D840BB}" dt="2023-03-10T00:42:59.116" v="689"/>
          <ac:inkMkLst>
            <pc:docMk/>
            <pc:sldMk cId="3918220807" sldId="295"/>
            <ac:inkMk id="29" creationId="{02207012-8418-92EF-09D9-FB9AEF70FD1A}"/>
          </ac:inkMkLst>
        </pc:inkChg>
        <pc:inkChg chg="add">
          <ac:chgData name="MeiYi TAN" userId="f9f029c9-d743-4d60-9f2c-e74bdec1ab07" providerId="ADAL" clId="{3F661D7B-FD69-4DAB-B4D0-73E523D840BB}" dt="2023-03-10T00:43:05.607" v="691" actId="9405"/>
          <ac:inkMkLst>
            <pc:docMk/>
            <pc:sldMk cId="3918220807" sldId="295"/>
            <ac:inkMk id="31" creationId="{00C085FB-3403-B68E-2AE5-0F3EB0451EEB}"/>
          </ac:inkMkLst>
        </pc:inkChg>
        <pc:inkChg chg="add mod">
          <ac:chgData name="MeiYi TAN" userId="f9f029c9-d743-4d60-9f2c-e74bdec1ab07" providerId="ADAL" clId="{3F661D7B-FD69-4DAB-B4D0-73E523D840BB}" dt="2023-03-10T00:43:10.559" v="695"/>
          <ac:inkMkLst>
            <pc:docMk/>
            <pc:sldMk cId="3918220807" sldId="295"/>
            <ac:inkMk id="32" creationId="{58870104-195D-391A-3765-5310EAA9A41B}"/>
          </ac:inkMkLst>
        </pc:inkChg>
        <pc:inkChg chg="add mod">
          <ac:chgData name="MeiYi TAN" userId="f9f029c9-d743-4d60-9f2c-e74bdec1ab07" providerId="ADAL" clId="{3F661D7B-FD69-4DAB-B4D0-73E523D840BB}" dt="2023-03-10T00:43:10.559" v="695"/>
          <ac:inkMkLst>
            <pc:docMk/>
            <pc:sldMk cId="3918220807" sldId="295"/>
            <ac:inkMk id="33" creationId="{AEBCB9B8-ADF4-BC70-AFBB-4575FE5DFEEC}"/>
          </ac:inkMkLst>
        </pc:inkChg>
        <pc:inkChg chg="add mod">
          <ac:chgData name="MeiYi TAN" userId="f9f029c9-d743-4d60-9f2c-e74bdec1ab07" providerId="ADAL" clId="{3F661D7B-FD69-4DAB-B4D0-73E523D840BB}" dt="2023-03-10T00:43:10.559" v="695"/>
          <ac:inkMkLst>
            <pc:docMk/>
            <pc:sldMk cId="3918220807" sldId="295"/>
            <ac:inkMk id="34" creationId="{2F57E583-4D35-E474-A7CE-95C13CA7700F}"/>
          </ac:inkMkLst>
        </pc:inkChg>
        <pc:inkChg chg="add mod">
          <ac:chgData name="MeiYi TAN" userId="f9f029c9-d743-4d60-9f2c-e74bdec1ab07" providerId="ADAL" clId="{3F661D7B-FD69-4DAB-B4D0-73E523D840BB}" dt="2023-03-10T01:55:26.366" v="712"/>
          <ac:inkMkLst>
            <pc:docMk/>
            <pc:sldMk cId="3918220807" sldId="295"/>
            <ac:inkMk id="36" creationId="{7CFF8C4F-7D2F-82B7-C8DE-CC244651E549}"/>
          </ac:inkMkLst>
        </pc:inkChg>
        <pc:inkChg chg="add mod">
          <ac:chgData name="MeiYi TAN" userId="f9f029c9-d743-4d60-9f2c-e74bdec1ab07" providerId="ADAL" clId="{3F661D7B-FD69-4DAB-B4D0-73E523D840BB}" dt="2023-03-10T01:55:26.366" v="712"/>
          <ac:inkMkLst>
            <pc:docMk/>
            <pc:sldMk cId="3918220807" sldId="295"/>
            <ac:inkMk id="37" creationId="{E2A6D818-84DE-CE73-D616-236C11DF2FD3}"/>
          </ac:inkMkLst>
        </pc:inkChg>
        <pc:inkChg chg="add mod">
          <ac:chgData name="MeiYi TAN" userId="f9f029c9-d743-4d60-9f2c-e74bdec1ab07" providerId="ADAL" clId="{3F661D7B-FD69-4DAB-B4D0-73E523D840BB}" dt="2023-03-10T01:55:26.366" v="712"/>
          <ac:inkMkLst>
            <pc:docMk/>
            <pc:sldMk cId="3918220807" sldId="295"/>
            <ac:inkMk id="38" creationId="{595138C8-DFCA-68DC-80F3-35966200FA02}"/>
          </ac:inkMkLst>
        </pc:inkChg>
        <pc:inkChg chg="add mod">
          <ac:chgData name="MeiYi TAN" userId="f9f029c9-d743-4d60-9f2c-e74bdec1ab07" providerId="ADAL" clId="{3F661D7B-FD69-4DAB-B4D0-73E523D840BB}" dt="2023-03-10T01:55:26.366" v="712"/>
          <ac:inkMkLst>
            <pc:docMk/>
            <pc:sldMk cId="3918220807" sldId="295"/>
            <ac:inkMk id="39" creationId="{03DF4363-E77D-3C22-E913-6AB134ED6FF5}"/>
          </ac:inkMkLst>
        </pc:inkChg>
        <pc:inkChg chg="add mod">
          <ac:chgData name="MeiYi TAN" userId="f9f029c9-d743-4d60-9f2c-e74bdec1ab07" providerId="ADAL" clId="{3F661D7B-FD69-4DAB-B4D0-73E523D840BB}" dt="2023-03-10T01:55:26.366" v="712"/>
          <ac:inkMkLst>
            <pc:docMk/>
            <pc:sldMk cId="3918220807" sldId="295"/>
            <ac:inkMk id="40" creationId="{1720B33A-D256-04B8-27A7-AA03714FC639}"/>
          </ac:inkMkLst>
        </pc:inkChg>
        <pc:inkChg chg="add mod">
          <ac:chgData name="MeiYi TAN" userId="f9f029c9-d743-4d60-9f2c-e74bdec1ab07" providerId="ADAL" clId="{3F661D7B-FD69-4DAB-B4D0-73E523D840BB}" dt="2023-03-10T01:55:26.366" v="712"/>
          <ac:inkMkLst>
            <pc:docMk/>
            <pc:sldMk cId="3918220807" sldId="295"/>
            <ac:inkMk id="41" creationId="{3BBF7F47-002A-0618-20F2-264F8E09F1B4}"/>
          </ac:inkMkLst>
        </pc:inkChg>
        <pc:inkChg chg="add mod">
          <ac:chgData name="MeiYi TAN" userId="f9f029c9-d743-4d60-9f2c-e74bdec1ab07" providerId="ADAL" clId="{3F661D7B-FD69-4DAB-B4D0-73E523D840BB}" dt="2023-03-10T01:55:26.366" v="712"/>
          <ac:inkMkLst>
            <pc:docMk/>
            <pc:sldMk cId="3918220807" sldId="295"/>
            <ac:inkMk id="42" creationId="{9A35D913-51D3-22BA-F07E-D81FBB684624}"/>
          </ac:inkMkLst>
        </pc:inkChg>
        <pc:inkChg chg="add mod">
          <ac:chgData name="MeiYi TAN" userId="f9f029c9-d743-4d60-9f2c-e74bdec1ab07" providerId="ADAL" clId="{3F661D7B-FD69-4DAB-B4D0-73E523D840BB}" dt="2023-03-10T01:55:26.366" v="712"/>
          <ac:inkMkLst>
            <pc:docMk/>
            <pc:sldMk cId="3918220807" sldId="295"/>
            <ac:inkMk id="43" creationId="{684DC27F-46EC-AC80-A262-2BFB193AB48C}"/>
          </ac:inkMkLst>
        </pc:inkChg>
        <pc:inkChg chg="add mod">
          <ac:chgData name="MeiYi TAN" userId="f9f029c9-d743-4d60-9f2c-e74bdec1ab07" providerId="ADAL" clId="{3F661D7B-FD69-4DAB-B4D0-73E523D840BB}" dt="2023-03-10T01:55:26.366" v="712"/>
          <ac:inkMkLst>
            <pc:docMk/>
            <pc:sldMk cId="3918220807" sldId="295"/>
            <ac:inkMk id="44" creationId="{D0F64A3F-A769-799B-1F94-B4C2ECE982F6}"/>
          </ac:inkMkLst>
        </pc:inkChg>
        <pc:inkChg chg="add mod">
          <ac:chgData name="MeiYi TAN" userId="f9f029c9-d743-4d60-9f2c-e74bdec1ab07" providerId="ADAL" clId="{3F661D7B-FD69-4DAB-B4D0-73E523D840BB}" dt="2023-03-10T01:55:26.366" v="712"/>
          <ac:inkMkLst>
            <pc:docMk/>
            <pc:sldMk cId="3918220807" sldId="295"/>
            <ac:inkMk id="45" creationId="{60FF2D92-042D-D23C-D267-E6CB3DC56476}"/>
          </ac:inkMkLst>
        </pc:inkChg>
        <pc:inkChg chg="add mod">
          <ac:chgData name="MeiYi TAN" userId="f9f029c9-d743-4d60-9f2c-e74bdec1ab07" providerId="ADAL" clId="{3F661D7B-FD69-4DAB-B4D0-73E523D840BB}" dt="2023-03-10T01:55:26.366" v="712"/>
          <ac:inkMkLst>
            <pc:docMk/>
            <pc:sldMk cId="3918220807" sldId="295"/>
            <ac:inkMk id="46" creationId="{86108556-3EA0-BED7-0731-53C93975FEAD}"/>
          </ac:inkMkLst>
        </pc:inkChg>
        <pc:inkChg chg="add mod">
          <ac:chgData name="MeiYi TAN" userId="f9f029c9-d743-4d60-9f2c-e74bdec1ab07" providerId="ADAL" clId="{3F661D7B-FD69-4DAB-B4D0-73E523D840BB}" dt="2023-03-10T01:55:26.366" v="712"/>
          <ac:inkMkLst>
            <pc:docMk/>
            <pc:sldMk cId="3918220807" sldId="295"/>
            <ac:inkMk id="47" creationId="{75B59EC5-6EE0-6283-52F0-9F540D1E8350}"/>
          </ac:inkMkLst>
        </pc:inkChg>
        <pc:inkChg chg="add mod">
          <ac:chgData name="MeiYi TAN" userId="f9f029c9-d743-4d60-9f2c-e74bdec1ab07" providerId="ADAL" clId="{3F661D7B-FD69-4DAB-B4D0-73E523D840BB}" dt="2023-03-10T01:55:26.366" v="712"/>
          <ac:inkMkLst>
            <pc:docMk/>
            <pc:sldMk cId="3918220807" sldId="295"/>
            <ac:inkMk id="48" creationId="{2339C163-B2C1-5C71-CE68-2B076E45A7FA}"/>
          </ac:inkMkLst>
        </pc:inkChg>
        <pc:inkChg chg="add mod">
          <ac:chgData name="MeiYi TAN" userId="f9f029c9-d743-4d60-9f2c-e74bdec1ab07" providerId="ADAL" clId="{3F661D7B-FD69-4DAB-B4D0-73E523D840BB}" dt="2023-03-10T01:55:26.366" v="712"/>
          <ac:inkMkLst>
            <pc:docMk/>
            <pc:sldMk cId="3918220807" sldId="295"/>
            <ac:inkMk id="49" creationId="{0A25159B-CE1B-AACA-1F5B-33F24ADFB265}"/>
          </ac:inkMkLst>
        </pc:inkChg>
        <pc:inkChg chg="add">
          <ac:chgData name="MeiYi TAN" userId="f9f029c9-d743-4d60-9f2c-e74bdec1ab07" providerId="ADAL" clId="{3F661D7B-FD69-4DAB-B4D0-73E523D840BB}" dt="2023-03-10T01:56:06.746" v="715" actId="9405"/>
          <ac:inkMkLst>
            <pc:docMk/>
            <pc:sldMk cId="3918220807" sldId="295"/>
            <ac:inkMk id="54" creationId="{B6831646-B84C-3989-EC1D-F461FCCF62F8}"/>
          </ac:inkMkLst>
        </pc:inkChg>
      </pc:sldChg>
      <pc:sldChg chg="addSp delSp modSp add mod delAnim modAnim">
        <pc:chgData name="MeiYi TAN" userId="f9f029c9-d743-4d60-9f2c-e74bdec1ab07" providerId="ADAL" clId="{3F661D7B-FD69-4DAB-B4D0-73E523D840BB}" dt="2023-03-10T02:34:05.206" v="1830" actId="478"/>
        <pc:sldMkLst>
          <pc:docMk/>
          <pc:sldMk cId="1816459769" sldId="296"/>
        </pc:sldMkLst>
        <pc:spChg chg="add mod">
          <ac:chgData name="MeiYi TAN" userId="f9f029c9-d743-4d60-9f2c-e74bdec1ab07" providerId="ADAL" clId="{3F661D7B-FD69-4DAB-B4D0-73E523D840BB}" dt="2023-03-10T02:24:56.294" v="1499" actId="6549"/>
          <ac:spMkLst>
            <pc:docMk/>
            <pc:sldMk cId="1816459769" sldId="296"/>
            <ac:spMk id="3" creationId="{960AE61E-0E5C-16AF-720A-EBF7F5955735}"/>
          </ac:spMkLst>
        </pc:spChg>
        <pc:spChg chg="add mod">
          <ac:chgData name="MeiYi TAN" userId="f9f029c9-d743-4d60-9f2c-e74bdec1ab07" providerId="ADAL" clId="{3F661D7B-FD69-4DAB-B4D0-73E523D840BB}" dt="2023-03-10T02:28:01.462" v="1609"/>
          <ac:spMkLst>
            <pc:docMk/>
            <pc:sldMk cId="1816459769" sldId="296"/>
            <ac:spMk id="89" creationId="{555DA152-727C-301B-BD71-E0AB36CC1048}"/>
          </ac:spMkLst>
        </pc:spChg>
        <pc:spChg chg="add mod">
          <ac:chgData name="MeiYi TAN" userId="f9f029c9-d743-4d60-9f2c-e74bdec1ab07" providerId="ADAL" clId="{3F661D7B-FD69-4DAB-B4D0-73E523D840BB}" dt="2023-03-10T02:28:01.462" v="1609"/>
          <ac:spMkLst>
            <pc:docMk/>
            <pc:sldMk cId="1816459769" sldId="296"/>
            <ac:spMk id="90" creationId="{DF324206-EEB3-05F9-F636-79EA09EEA995}"/>
          </ac:spMkLst>
        </pc:spChg>
        <pc:spChg chg="add mod">
          <ac:chgData name="MeiYi TAN" userId="f9f029c9-d743-4d60-9f2c-e74bdec1ab07" providerId="ADAL" clId="{3F661D7B-FD69-4DAB-B4D0-73E523D840BB}" dt="2023-03-10T02:28:10.198" v="1619" actId="20577"/>
          <ac:spMkLst>
            <pc:docMk/>
            <pc:sldMk cId="1816459769" sldId="296"/>
            <ac:spMk id="91" creationId="{FA45EAEA-9527-9281-9427-233F44EAA5B9}"/>
          </ac:spMkLst>
        </pc:spChg>
        <pc:spChg chg="add mod">
          <ac:chgData name="MeiYi TAN" userId="f9f029c9-d743-4d60-9f2c-e74bdec1ab07" providerId="ADAL" clId="{3F661D7B-FD69-4DAB-B4D0-73E523D840BB}" dt="2023-03-10T02:28:24.620" v="1627" actId="1076"/>
          <ac:spMkLst>
            <pc:docMk/>
            <pc:sldMk cId="1816459769" sldId="296"/>
            <ac:spMk id="92" creationId="{A21C5523-9630-5472-9B5A-2B9002DFC354}"/>
          </ac:spMkLst>
        </pc:spChg>
        <pc:spChg chg="add mod">
          <ac:chgData name="MeiYi TAN" userId="f9f029c9-d743-4d60-9f2c-e74bdec1ab07" providerId="ADAL" clId="{3F661D7B-FD69-4DAB-B4D0-73E523D840BB}" dt="2023-03-10T02:28:53.745" v="1660" actId="20577"/>
          <ac:spMkLst>
            <pc:docMk/>
            <pc:sldMk cId="1816459769" sldId="296"/>
            <ac:spMk id="93" creationId="{961FF428-145F-8C5B-ED13-FA3D145FCD72}"/>
          </ac:spMkLst>
        </pc:spChg>
        <pc:spChg chg="add mod">
          <ac:chgData name="MeiYi TAN" userId="f9f029c9-d743-4d60-9f2c-e74bdec1ab07" providerId="ADAL" clId="{3F661D7B-FD69-4DAB-B4D0-73E523D840BB}" dt="2023-03-10T02:29:43.804" v="1692" actId="1076"/>
          <ac:spMkLst>
            <pc:docMk/>
            <pc:sldMk cId="1816459769" sldId="296"/>
            <ac:spMk id="94" creationId="{6A4E44F4-4A0C-09CB-996D-2316D797439B}"/>
          </ac:spMkLst>
        </pc:spChg>
        <pc:spChg chg="add mod">
          <ac:chgData name="MeiYi TAN" userId="f9f029c9-d743-4d60-9f2c-e74bdec1ab07" providerId="ADAL" clId="{3F661D7B-FD69-4DAB-B4D0-73E523D840BB}" dt="2023-03-10T02:32:01.587" v="1768" actId="20577"/>
          <ac:spMkLst>
            <pc:docMk/>
            <pc:sldMk cId="1816459769" sldId="296"/>
            <ac:spMk id="120" creationId="{C2828A63-93B4-3ECF-C809-72E7DCC44EA5}"/>
          </ac:spMkLst>
        </pc:spChg>
        <pc:spChg chg="add mod">
          <ac:chgData name="MeiYi TAN" userId="f9f029c9-d743-4d60-9f2c-e74bdec1ab07" providerId="ADAL" clId="{3F661D7B-FD69-4DAB-B4D0-73E523D840BB}" dt="2023-03-10T02:33:00.342" v="1795" actId="20577"/>
          <ac:spMkLst>
            <pc:docMk/>
            <pc:sldMk cId="1816459769" sldId="296"/>
            <ac:spMk id="121" creationId="{08D5AF2C-7AD3-C5B0-AE98-56F2FD8D038A}"/>
          </ac:spMkLst>
        </pc:spChg>
        <pc:spChg chg="add mod">
          <ac:chgData name="MeiYi TAN" userId="f9f029c9-d743-4d60-9f2c-e74bdec1ab07" providerId="ADAL" clId="{3F661D7B-FD69-4DAB-B4D0-73E523D840BB}" dt="2023-03-10T02:33:57.860" v="1828" actId="1076"/>
          <ac:spMkLst>
            <pc:docMk/>
            <pc:sldMk cId="1816459769" sldId="296"/>
            <ac:spMk id="122" creationId="{1D4DB38D-BE76-B773-D12A-AE61D55EA6B9}"/>
          </ac:spMkLst>
        </pc:spChg>
        <pc:spChg chg="add mod">
          <ac:chgData name="MeiYi TAN" userId="f9f029c9-d743-4d60-9f2c-e74bdec1ab07" providerId="ADAL" clId="{3F661D7B-FD69-4DAB-B4D0-73E523D840BB}" dt="2023-03-10T02:33:24.135" v="1806" actId="6549"/>
          <ac:spMkLst>
            <pc:docMk/>
            <pc:sldMk cId="1816459769" sldId="296"/>
            <ac:spMk id="123" creationId="{5FD521CE-E5BA-D0B9-BF4E-CB8DC81B38DB}"/>
          </ac:spMkLst>
        </pc:spChg>
        <pc:grpChg chg="del mod">
          <ac:chgData name="MeiYi TAN" userId="f9f029c9-d743-4d60-9f2c-e74bdec1ab07" providerId="ADAL" clId="{3F661D7B-FD69-4DAB-B4D0-73E523D840BB}" dt="2023-03-10T02:25:11.792" v="1504"/>
          <ac:grpSpMkLst>
            <pc:docMk/>
            <pc:sldMk cId="1816459769" sldId="296"/>
            <ac:grpSpMk id="7" creationId="{B4DBE0D0-4C89-E7E2-255A-5B5098C65B1B}"/>
          </ac:grpSpMkLst>
        </pc:grpChg>
        <pc:grpChg chg="del mod">
          <ac:chgData name="MeiYi TAN" userId="f9f029c9-d743-4d60-9f2c-e74bdec1ab07" providerId="ADAL" clId="{3F661D7B-FD69-4DAB-B4D0-73E523D840BB}" dt="2023-03-10T02:25:22.282" v="1519"/>
          <ac:grpSpMkLst>
            <pc:docMk/>
            <pc:sldMk cId="1816459769" sldId="296"/>
            <ac:grpSpMk id="13" creationId="{C6F90F70-B5D4-49AE-80F7-2031CE3F20D3}"/>
          </ac:grpSpMkLst>
        </pc:grpChg>
        <pc:grpChg chg="mod">
          <ac:chgData name="MeiYi TAN" userId="f9f029c9-d743-4d60-9f2c-e74bdec1ab07" providerId="ADAL" clId="{3F661D7B-FD69-4DAB-B4D0-73E523D840BB}" dt="2023-03-10T02:25:31.775" v="1531" actId="164"/>
          <ac:grpSpMkLst>
            <pc:docMk/>
            <pc:sldMk cId="1816459769" sldId="296"/>
            <ac:grpSpMk id="21" creationId="{9636C0CC-46AF-930A-5E1F-07C5A5D8BCCE}"/>
          </ac:grpSpMkLst>
        </pc:grpChg>
        <pc:grpChg chg="mod">
          <ac:chgData name="MeiYi TAN" userId="f9f029c9-d743-4d60-9f2c-e74bdec1ab07" providerId="ADAL" clId="{3F661D7B-FD69-4DAB-B4D0-73E523D840BB}" dt="2023-03-10T02:25:31.775" v="1531" actId="164"/>
          <ac:grpSpMkLst>
            <pc:docMk/>
            <pc:sldMk cId="1816459769" sldId="296"/>
            <ac:grpSpMk id="28" creationId="{E5D054F5-5BB6-0842-4D4B-E515627FE160}"/>
          </ac:grpSpMkLst>
        </pc:grpChg>
        <pc:grpChg chg="add del mod">
          <ac:chgData name="MeiYi TAN" userId="f9f029c9-d743-4d60-9f2c-e74bdec1ab07" providerId="ADAL" clId="{3F661D7B-FD69-4DAB-B4D0-73E523D840BB}" dt="2023-03-10T02:25:47.083" v="1535" actId="478"/>
          <ac:grpSpMkLst>
            <pc:docMk/>
            <pc:sldMk cId="1816459769" sldId="296"/>
            <ac:grpSpMk id="29" creationId="{96CCE646-0EAD-AFAB-D8C3-DBD182DF14FD}"/>
          </ac:grpSpMkLst>
        </pc:grpChg>
        <pc:grpChg chg="add del mod">
          <ac:chgData name="MeiYi TAN" userId="f9f029c9-d743-4d60-9f2c-e74bdec1ab07" providerId="ADAL" clId="{3F661D7B-FD69-4DAB-B4D0-73E523D840BB}" dt="2023-03-10T02:26:10.674" v="1555"/>
          <ac:grpSpMkLst>
            <pc:docMk/>
            <pc:sldMk cId="1816459769" sldId="296"/>
            <ac:grpSpMk id="38" creationId="{C0775980-41CA-7CD4-7656-62DEBCCEB58C}"/>
          </ac:grpSpMkLst>
        </pc:grpChg>
        <pc:grpChg chg="del mod">
          <ac:chgData name="MeiYi TAN" userId="f9f029c9-d743-4d60-9f2c-e74bdec1ab07" providerId="ADAL" clId="{3F661D7B-FD69-4DAB-B4D0-73E523D840BB}" dt="2023-03-10T02:26:27.184" v="1558" actId="478"/>
          <ac:grpSpMkLst>
            <pc:docMk/>
            <pc:sldMk cId="1816459769" sldId="296"/>
            <ac:grpSpMk id="44" creationId="{4DC903A1-FCE3-1700-C9A1-C889A601DB18}"/>
          </ac:grpSpMkLst>
        </pc:grpChg>
        <pc:grpChg chg="mod">
          <ac:chgData name="MeiYi TAN" userId="f9f029c9-d743-4d60-9f2c-e74bdec1ab07" providerId="ADAL" clId="{3F661D7B-FD69-4DAB-B4D0-73E523D840BB}" dt="2023-03-10T02:26:06.028" v="1553"/>
          <ac:grpSpMkLst>
            <pc:docMk/>
            <pc:sldMk cId="1816459769" sldId="296"/>
            <ac:grpSpMk id="46" creationId="{606CBCE1-CBA1-2B6B-A997-5C7FFBC4E30D}"/>
          </ac:grpSpMkLst>
        </pc:grpChg>
        <pc:grpChg chg="del mod">
          <ac:chgData name="MeiYi TAN" userId="f9f029c9-d743-4d60-9f2c-e74bdec1ab07" providerId="ADAL" clId="{3F661D7B-FD69-4DAB-B4D0-73E523D840BB}" dt="2023-03-10T02:26:23.582" v="1557" actId="478"/>
          <ac:grpSpMkLst>
            <pc:docMk/>
            <pc:sldMk cId="1816459769" sldId="296"/>
            <ac:grpSpMk id="48" creationId="{A05F2457-DD36-85D4-5C12-290FDFB9A748}"/>
          </ac:grpSpMkLst>
        </pc:grpChg>
        <pc:grpChg chg="del mod">
          <ac:chgData name="MeiYi TAN" userId="f9f029c9-d743-4d60-9f2c-e74bdec1ab07" providerId="ADAL" clId="{3F661D7B-FD69-4DAB-B4D0-73E523D840BB}" dt="2023-03-10T02:26:43.747" v="1567"/>
          <ac:grpSpMkLst>
            <pc:docMk/>
            <pc:sldMk cId="1816459769" sldId="296"/>
            <ac:grpSpMk id="54" creationId="{FF325616-156D-5073-A408-84C47DC7AF94}"/>
          </ac:grpSpMkLst>
        </pc:grpChg>
        <pc:grpChg chg="add del mod">
          <ac:chgData name="MeiYi TAN" userId="f9f029c9-d743-4d60-9f2c-e74bdec1ab07" providerId="ADAL" clId="{3F661D7B-FD69-4DAB-B4D0-73E523D840BB}" dt="2023-03-10T02:26:58.961" v="1573"/>
          <ac:grpSpMkLst>
            <pc:docMk/>
            <pc:sldMk cId="1816459769" sldId="296"/>
            <ac:grpSpMk id="57" creationId="{EC97819F-A7A0-7C08-1EF7-0E33334EA12F}"/>
          </ac:grpSpMkLst>
        </pc:grpChg>
        <pc:grpChg chg="mod">
          <ac:chgData name="MeiYi TAN" userId="f9f029c9-d743-4d60-9f2c-e74bdec1ab07" providerId="ADAL" clId="{3F661D7B-FD69-4DAB-B4D0-73E523D840BB}" dt="2023-03-10T02:26:51.774" v="1571"/>
          <ac:grpSpMkLst>
            <pc:docMk/>
            <pc:sldMk cId="1816459769" sldId="296"/>
            <ac:grpSpMk id="59" creationId="{CC26DB3D-6DA3-66DC-7284-95F87551B27D}"/>
          </ac:grpSpMkLst>
        </pc:grpChg>
        <pc:grpChg chg="mod">
          <ac:chgData name="MeiYi TAN" userId="f9f029c9-d743-4d60-9f2c-e74bdec1ab07" providerId="ADAL" clId="{3F661D7B-FD69-4DAB-B4D0-73E523D840BB}" dt="2023-03-10T02:27:24.103" v="1603" actId="164"/>
          <ac:grpSpMkLst>
            <pc:docMk/>
            <pc:sldMk cId="1816459769" sldId="296"/>
            <ac:grpSpMk id="61" creationId="{46CF8FC3-A2A3-8A0D-09A1-843EBD2FB243}"/>
          </ac:grpSpMkLst>
        </pc:grpChg>
        <pc:grpChg chg="del mod">
          <ac:chgData name="MeiYi TAN" userId="f9f029c9-d743-4d60-9f2c-e74bdec1ab07" providerId="ADAL" clId="{3F661D7B-FD69-4DAB-B4D0-73E523D840BB}" dt="2023-03-10T02:27:07.001" v="1583"/>
          <ac:grpSpMkLst>
            <pc:docMk/>
            <pc:sldMk cId="1816459769" sldId="296"/>
            <ac:grpSpMk id="67" creationId="{D6DFFE27-A77C-9907-D6BA-93A2820868CA}"/>
          </ac:grpSpMkLst>
        </pc:grpChg>
        <pc:grpChg chg="mod">
          <ac:chgData name="MeiYi TAN" userId="f9f029c9-d743-4d60-9f2c-e74bdec1ab07" providerId="ADAL" clId="{3F661D7B-FD69-4DAB-B4D0-73E523D840BB}" dt="2023-03-10T02:27:24.103" v="1603" actId="164"/>
          <ac:grpSpMkLst>
            <pc:docMk/>
            <pc:sldMk cId="1816459769" sldId="296"/>
            <ac:grpSpMk id="76" creationId="{B00193B6-2601-EAD4-6722-19D4EE5523F9}"/>
          </ac:grpSpMkLst>
        </pc:grpChg>
        <pc:grpChg chg="mod">
          <ac:chgData name="MeiYi TAN" userId="f9f029c9-d743-4d60-9f2c-e74bdec1ab07" providerId="ADAL" clId="{3F661D7B-FD69-4DAB-B4D0-73E523D840BB}" dt="2023-03-10T02:27:18.705" v="1602"/>
          <ac:grpSpMkLst>
            <pc:docMk/>
            <pc:sldMk cId="1816459769" sldId="296"/>
            <ac:grpSpMk id="85" creationId="{23540F0C-8F31-8B60-A1D7-FA0F633F1AF6}"/>
          </ac:grpSpMkLst>
        </pc:grpChg>
        <pc:grpChg chg="add mod">
          <ac:chgData name="MeiYi TAN" userId="f9f029c9-d743-4d60-9f2c-e74bdec1ab07" providerId="ADAL" clId="{3F661D7B-FD69-4DAB-B4D0-73E523D840BB}" dt="2023-03-10T02:27:24.103" v="1603" actId="164"/>
          <ac:grpSpMkLst>
            <pc:docMk/>
            <pc:sldMk cId="1816459769" sldId="296"/>
            <ac:grpSpMk id="86" creationId="{DAE0CB73-F236-3AE8-C40B-90A3E92B025C}"/>
          </ac:grpSpMkLst>
        </pc:grpChg>
        <pc:grpChg chg="add del mod">
          <ac:chgData name="MeiYi TAN" userId="f9f029c9-d743-4d60-9f2c-e74bdec1ab07" providerId="ADAL" clId="{3F661D7B-FD69-4DAB-B4D0-73E523D840BB}" dt="2023-03-10T02:29:13.319" v="1679"/>
          <ac:grpSpMkLst>
            <pc:docMk/>
            <pc:sldMk cId="1816459769" sldId="296"/>
            <ac:grpSpMk id="99" creationId="{9E3B129C-7A71-D9D0-EA4C-C239B1E2D434}"/>
          </ac:grpSpMkLst>
        </pc:grpChg>
        <pc:grpChg chg="mod">
          <ac:chgData name="MeiYi TAN" userId="f9f029c9-d743-4d60-9f2c-e74bdec1ab07" providerId="ADAL" clId="{3F661D7B-FD69-4DAB-B4D0-73E523D840BB}" dt="2023-03-10T02:29:12.759" v="1677"/>
          <ac:grpSpMkLst>
            <pc:docMk/>
            <pc:sldMk cId="1816459769" sldId="296"/>
            <ac:grpSpMk id="101" creationId="{4918C722-2D7C-0D15-20BF-4B8C4CA5E05A}"/>
          </ac:grpSpMkLst>
        </pc:grpChg>
        <pc:grpChg chg="mod">
          <ac:chgData name="MeiYi TAN" userId="f9f029c9-d743-4d60-9f2c-e74bdec1ab07" providerId="ADAL" clId="{3F661D7B-FD69-4DAB-B4D0-73E523D840BB}" dt="2023-03-10T02:29:31.159" v="1689" actId="164"/>
          <ac:grpSpMkLst>
            <pc:docMk/>
            <pc:sldMk cId="1816459769" sldId="296"/>
            <ac:grpSpMk id="111" creationId="{103CB035-3F4E-9AC4-E903-6C4094A27434}"/>
          </ac:grpSpMkLst>
        </pc:grpChg>
        <pc:grpChg chg="mod">
          <ac:chgData name="MeiYi TAN" userId="f9f029c9-d743-4d60-9f2c-e74bdec1ab07" providerId="ADAL" clId="{3F661D7B-FD69-4DAB-B4D0-73E523D840BB}" dt="2023-03-10T02:29:31.159" v="1689" actId="164"/>
          <ac:grpSpMkLst>
            <pc:docMk/>
            <pc:sldMk cId="1816459769" sldId="296"/>
            <ac:grpSpMk id="112" creationId="{80C9173D-C7B7-32CF-1DB3-2B9A883F926A}"/>
          </ac:grpSpMkLst>
        </pc:grpChg>
        <pc:grpChg chg="add mod">
          <ac:chgData name="MeiYi TAN" userId="f9f029c9-d743-4d60-9f2c-e74bdec1ab07" providerId="ADAL" clId="{3F661D7B-FD69-4DAB-B4D0-73E523D840BB}" dt="2023-03-10T02:29:31.159" v="1689" actId="164"/>
          <ac:grpSpMkLst>
            <pc:docMk/>
            <pc:sldMk cId="1816459769" sldId="296"/>
            <ac:grpSpMk id="113" creationId="{71A7A8F3-F9C2-0001-A244-F4A40A0B4D84}"/>
          </ac:grpSpMkLst>
        </pc:grpChg>
        <pc:grpChg chg="del mod">
          <ac:chgData name="MeiYi TAN" userId="f9f029c9-d743-4d60-9f2c-e74bdec1ab07" providerId="ADAL" clId="{3F661D7B-FD69-4DAB-B4D0-73E523D840BB}" dt="2023-03-10T02:30:00.265" v="1699"/>
          <ac:grpSpMkLst>
            <pc:docMk/>
            <pc:sldMk cId="1816459769" sldId="296"/>
            <ac:grpSpMk id="117" creationId="{B4B9A2CD-24CD-E3A0-380C-98081A0F6B83}"/>
          </ac:grpSpMkLst>
        </pc:grpChg>
        <pc:grpChg chg="mod">
          <ac:chgData name="MeiYi TAN" userId="f9f029c9-d743-4d60-9f2c-e74bdec1ab07" providerId="ADAL" clId="{3F661D7B-FD69-4DAB-B4D0-73E523D840BB}" dt="2023-03-10T02:30:00.265" v="1699"/>
          <ac:grpSpMkLst>
            <pc:docMk/>
            <pc:sldMk cId="1816459769" sldId="296"/>
            <ac:grpSpMk id="119" creationId="{C5D7F88C-DE50-323F-2E95-29C4989328CD}"/>
          </ac:grpSpMkLst>
        </pc:grpChg>
        <pc:picChg chg="del">
          <ac:chgData name="MeiYi TAN" userId="f9f029c9-d743-4d60-9f2c-e74bdec1ab07" providerId="ADAL" clId="{3F661D7B-FD69-4DAB-B4D0-73E523D840BB}" dt="2023-03-09T14:03:23.382" v="62" actId="478"/>
          <ac:picMkLst>
            <pc:docMk/>
            <pc:sldMk cId="1816459769" sldId="296"/>
            <ac:picMk id="4" creationId="{44A8A04A-9D15-9DD6-4395-94F92D4E5763}"/>
          </ac:picMkLst>
        </pc:picChg>
        <pc:picChg chg="add del mod">
          <ac:chgData name="MeiYi TAN" userId="f9f029c9-d743-4d60-9f2c-e74bdec1ab07" providerId="ADAL" clId="{3F661D7B-FD69-4DAB-B4D0-73E523D840BB}" dt="2023-03-10T02:34:05.206" v="1830" actId="478"/>
          <ac:picMkLst>
            <pc:docMk/>
            <pc:sldMk cId="1816459769" sldId="296"/>
            <ac:picMk id="5" creationId="{3250F618-41CE-9CF8-AB6F-CE928C2B2035}"/>
          </ac:picMkLst>
        </pc:picChg>
        <pc:inkChg chg="add del mod">
          <ac:chgData name="MeiYi TAN" userId="f9f029c9-d743-4d60-9f2c-e74bdec1ab07" providerId="ADAL" clId="{3F661D7B-FD69-4DAB-B4D0-73E523D840BB}" dt="2023-03-10T02:25:11.793" v="1505"/>
          <ac:inkMkLst>
            <pc:docMk/>
            <pc:sldMk cId="1816459769" sldId="296"/>
            <ac:inkMk id="4" creationId="{714A5CFD-E763-F373-9765-FF8DE282B78C}"/>
          </ac:inkMkLst>
        </pc:inkChg>
        <pc:inkChg chg="add del mod">
          <ac:chgData name="MeiYi TAN" userId="f9f029c9-d743-4d60-9f2c-e74bdec1ab07" providerId="ADAL" clId="{3F661D7B-FD69-4DAB-B4D0-73E523D840BB}" dt="2023-03-10T02:25:11.792" v="1504"/>
          <ac:inkMkLst>
            <pc:docMk/>
            <pc:sldMk cId="1816459769" sldId="296"/>
            <ac:inkMk id="6" creationId="{8DBC2A69-1635-3E92-FE90-78C2217FD8BE}"/>
          </ac:inkMkLst>
        </pc:inkChg>
        <pc:inkChg chg="add mod">
          <ac:chgData name="MeiYi TAN" userId="f9f029c9-d743-4d60-9f2c-e74bdec1ab07" providerId="ADAL" clId="{3F661D7B-FD69-4DAB-B4D0-73E523D840BB}" dt="2023-03-10T02:25:24.530" v="1524"/>
          <ac:inkMkLst>
            <pc:docMk/>
            <pc:sldMk cId="1816459769" sldId="296"/>
            <ac:inkMk id="8" creationId="{212E47C4-DEF0-5501-6691-5212896F87E7}"/>
          </ac:inkMkLst>
        </pc:inkChg>
        <pc:inkChg chg="add mod">
          <ac:chgData name="MeiYi TAN" userId="f9f029c9-d743-4d60-9f2c-e74bdec1ab07" providerId="ADAL" clId="{3F661D7B-FD69-4DAB-B4D0-73E523D840BB}" dt="2023-03-10T02:25:24.530" v="1524"/>
          <ac:inkMkLst>
            <pc:docMk/>
            <pc:sldMk cId="1816459769" sldId="296"/>
            <ac:inkMk id="9" creationId="{9CA8DC84-6995-CB6F-CD03-24FD3B106EED}"/>
          </ac:inkMkLst>
        </pc:inkChg>
        <pc:inkChg chg="add mod">
          <ac:chgData name="MeiYi TAN" userId="f9f029c9-d743-4d60-9f2c-e74bdec1ab07" providerId="ADAL" clId="{3F661D7B-FD69-4DAB-B4D0-73E523D840BB}" dt="2023-03-10T02:25:24.530" v="1524"/>
          <ac:inkMkLst>
            <pc:docMk/>
            <pc:sldMk cId="1816459769" sldId="296"/>
            <ac:inkMk id="10" creationId="{78A6E761-77C4-A09F-B548-EB422E213B8B}"/>
          </ac:inkMkLst>
        </pc:inkChg>
        <pc:inkChg chg="add mod">
          <ac:chgData name="MeiYi TAN" userId="f9f029c9-d743-4d60-9f2c-e74bdec1ab07" providerId="ADAL" clId="{3F661D7B-FD69-4DAB-B4D0-73E523D840BB}" dt="2023-03-10T02:25:24.530" v="1524"/>
          <ac:inkMkLst>
            <pc:docMk/>
            <pc:sldMk cId="1816459769" sldId="296"/>
            <ac:inkMk id="11" creationId="{44EB2521-DD6B-EAE3-E7C2-3B9D68748825}"/>
          </ac:inkMkLst>
        </pc:inkChg>
        <pc:inkChg chg="add mod">
          <ac:chgData name="MeiYi TAN" userId="f9f029c9-d743-4d60-9f2c-e74bdec1ab07" providerId="ADAL" clId="{3F661D7B-FD69-4DAB-B4D0-73E523D840BB}" dt="2023-03-10T02:25:24.530" v="1524"/>
          <ac:inkMkLst>
            <pc:docMk/>
            <pc:sldMk cId="1816459769" sldId="296"/>
            <ac:inkMk id="12" creationId="{B059355A-A20E-502C-A1C4-659CA2A1CD98}"/>
          </ac:inkMkLst>
        </pc:inkChg>
        <pc:inkChg chg="add mod">
          <ac:chgData name="MeiYi TAN" userId="f9f029c9-d743-4d60-9f2c-e74bdec1ab07" providerId="ADAL" clId="{3F661D7B-FD69-4DAB-B4D0-73E523D840BB}" dt="2023-03-10T02:25:24.530" v="1524"/>
          <ac:inkMkLst>
            <pc:docMk/>
            <pc:sldMk cId="1816459769" sldId="296"/>
            <ac:inkMk id="14" creationId="{ACF6D91A-CD5A-B42B-A5A0-9F6EB36A862D}"/>
          </ac:inkMkLst>
        </pc:inkChg>
        <pc:inkChg chg="add mod">
          <ac:chgData name="MeiYi TAN" userId="f9f029c9-d743-4d60-9f2c-e74bdec1ab07" providerId="ADAL" clId="{3F661D7B-FD69-4DAB-B4D0-73E523D840BB}" dt="2023-03-10T02:25:24.530" v="1524"/>
          <ac:inkMkLst>
            <pc:docMk/>
            <pc:sldMk cId="1816459769" sldId="296"/>
            <ac:inkMk id="15" creationId="{C3D51B1F-0416-2843-D413-EA16541ADB85}"/>
          </ac:inkMkLst>
        </pc:inkChg>
        <pc:inkChg chg="add mod">
          <ac:chgData name="MeiYi TAN" userId="f9f029c9-d743-4d60-9f2c-e74bdec1ab07" providerId="ADAL" clId="{3F661D7B-FD69-4DAB-B4D0-73E523D840BB}" dt="2023-03-10T02:25:24.530" v="1524"/>
          <ac:inkMkLst>
            <pc:docMk/>
            <pc:sldMk cId="1816459769" sldId="296"/>
            <ac:inkMk id="16" creationId="{481A8206-F2D0-426E-0F1F-7A4DB1C50655}"/>
          </ac:inkMkLst>
        </pc:inkChg>
        <pc:inkChg chg="add mod">
          <ac:chgData name="MeiYi TAN" userId="f9f029c9-d743-4d60-9f2c-e74bdec1ab07" providerId="ADAL" clId="{3F661D7B-FD69-4DAB-B4D0-73E523D840BB}" dt="2023-03-10T02:25:24.530" v="1524"/>
          <ac:inkMkLst>
            <pc:docMk/>
            <pc:sldMk cId="1816459769" sldId="296"/>
            <ac:inkMk id="17" creationId="{917B7F61-F8C5-12B5-4E02-34F773F0CE79}"/>
          </ac:inkMkLst>
        </pc:inkChg>
        <pc:inkChg chg="add del mod">
          <ac:chgData name="MeiYi TAN" userId="f9f029c9-d743-4d60-9f2c-e74bdec1ab07" providerId="ADAL" clId="{3F661D7B-FD69-4DAB-B4D0-73E523D840BB}" dt="2023-03-10T02:25:24.530" v="1524"/>
          <ac:inkMkLst>
            <pc:docMk/>
            <pc:sldMk cId="1816459769" sldId="296"/>
            <ac:inkMk id="18" creationId="{53747714-3371-E2D1-6F01-5D018ED2CF86}"/>
          </ac:inkMkLst>
        </pc:inkChg>
        <pc:inkChg chg="add del mod">
          <ac:chgData name="MeiYi TAN" userId="f9f029c9-d743-4d60-9f2c-e74bdec1ab07" providerId="ADAL" clId="{3F661D7B-FD69-4DAB-B4D0-73E523D840BB}" dt="2023-03-10T02:25:23.118" v="1521"/>
          <ac:inkMkLst>
            <pc:docMk/>
            <pc:sldMk cId="1816459769" sldId="296"/>
            <ac:inkMk id="19" creationId="{F78C4A99-15BC-D959-9DA1-CA307FAEA480}"/>
          </ac:inkMkLst>
        </pc:inkChg>
        <pc:inkChg chg="add del mod">
          <ac:chgData name="MeiYi TAN" userId="f9f029c9-d743-4d60-9f2c-e74bdec1ab07" providerId="ADAL" clId="{3F661D7B-FD69-4DAB-B4D0-73E523D840BB}" dt="2023-03-10T02:25:24.526" v="1522"/>
          <ac:inkMkLst>
            <pc:docMk/>
            <pc:sldMk cId="1816459769" sldId="296"/>
            <ac:inkMk id="20" creationId="{F1C9BDE2-C7DD-F972-FE8D-1D1A915B24EF}"/>
          </ac:inkMkLst>
        </pc:inkChg>
        <pc:inkChg chg="add del">
          <ac:chgData name="MeiYi TAN" userId="f9f029c9-d743-4d60-9f2c-e74bdec1ab07" providerId="ADAL" clId="{3F661D7B-FD69-4DAB-B4D0-73E523D840BB}" dt="2023-03-10T02:25:24.528" v="1523"/>
          <ac:inkMkLst>
            <pc:docMk/>
            <pc:sldMk cId="1816459769" sldId="296"/>
            <ac:inkMk id="22" creationId="{E3B2B007-E3A6-0858-1D7A-551DC610E256}"/>
          </ac:inkMkLst>
        </pc:inkChg>
        <pc:inkChg chg="add mod">
          <ac:chgData name="MeiYi TAN" userId="f9f029c9-d743-4d60-9f2c-e74bdec1ab07" providerId="ADAL" clId="{3F661D7B-FD69-4DAB-B4D0-73E523D840BB}" dt="2023-03-10T02:25:28.319" v="1530"/>
          <ac:inkMkLst>
            <pc:docMk/>
            <pc:sldMk cId="1816459769" sldId="296"/>
            <ac:inkMk id="23" creationId="{AEE8047D-EC0A-F163-A3E8-436F44781E35}"/>
          </ac:inkMkLst>
        </pc:inkChg>
        <pc:inkChg chg="add mod">
          <ac:chgData name="MeiYi TAN" userId="f9f029c9-d743-4d60-9f2c-e74bdec1ab07" providerId="ADAL" clId="{3F661D7B-FD69-4DAB-B4D0-73E523D840BB}" dt="2023-03-10T02:25:28.319" v="1530"/>
          <ac:inkMkLst>
            <pc:docMk/>
            <pc:sldMk cId="1816459769" sldId="296"/>
            <ac:inkMk id="24" creationId="{8965D338-FE0B-D049-23A9-07D3C546A802}"/>
          </ac:inkMkLst>
        </pc:inkChg>
        <pc:inkChg chg="add mod">
          <ac:chgData name="MeiYi TAN" userId="f9f029c9-d743-4d60-9f2c-e74bdec1ab07" providerId="ADAL" clId="{3F661D7B-FD69-4DAB-B4D0-73E523D840BB}" dt="2023-03-10T02:25:28.319" v="1530"/>
          <ac:inkMkLst>
            <pc:docMk/>
            <pc:sldMk cId="1816459769" sldId="296"/>
            <ac:inkMk id="25" creationId="{225079D9-052A-CA7D-9AB0-39EA6926D61C}"/>
          </ac:inkMkLst>
        </pc:inkChg>
        <pc:inkChg chg="add mod">
          <ac:chgData name="MeiYi TAN" userId="f9f029c9-d743-4d60-9f2c-e74bdec1ab07" providerId="ADAL" clId="{3F661D7B-FD69-4DAB-B4D0-73E523D840BB}" dt="2023-03-10T02:25:28.319" v="1530"/>
          <ac:inkMkLst>
            <pc:docMk/>
            <pc:sldMk cId="1816459769" sldId="296"/>
            <ac:inkMk id="26" creationId="{732D5E7B-BCB9-71E9-18FE-A188E1764D13}"/>
          </ac:inkMkLst>
        </pc:inkChg>
        <pc:inkChg chg="add mod">
          <ac:chgData name="MeiYi TAN" userId="f9f029c9-d743-4d60-9f2c-e74bdec1ab07" providerId="ADAL" clId="{3F661D7B-FD69-4DAB-B4D0-73E523D840BB}" dt="2023-03-10T02:25:28.319" v="1530"/>
          <ac:inkMkLst>
            <pc:docMk/>
            <pc:sldMk cId="1816459769" sldId="296"/>
            <ac:inkMk id="27" creationId="{2BEEA9BF-EFF7-32F8-4EC1-DCE634FF0869}"/>
          </ac:inkMkLst>
        </pc:inkChg>
        <pc:inkChg chg="add del">
          <ac:chgData name="MeiYi TAN" userId="f9f029c9-d743-4d60-9f2c-e74bdec1ab07" providerId="ADAL" clId="{3F661D7B-FD69-4DAB-B4D0-73E523D840BB}" dt="2023-03-10T02:25:45.373" v="1534" actId="478"/>
          <ac:inkMkLst>
            <pc:docMk/>
            <pc:sldMk cId="1816459769" sldId="296"/>
            <ac:inkMk id="30" creationId="{0B93F592-FCD9-CCDE-D4ED-8F2C98C3219A}"/>
          </ac:inkMkLst>
        </pc:inkChg>
        <pc:inkChg chg="add mod">
          <ac:chgData name="MeiYi TAN" userId="f9f029c9-d743-4d60-9f2c-e74bdec1ab07" providerId="ADAL" clId="{3F661D7B-FD69-4DAB-B4D0-73E523D840BB}" dt="2023-03-10T02:26:10.674" v="1555"/>
          <ac:inkMkLst>
            <pc:docMk/>
            <pc:sldMk cId="1816459769" sldId="296"/>
            <ac:inkMk id="31" creationId="{7D18EDF6-B4D0-4B07-8458-DA5928FFC487}"/>
          </ac:inkMkLst>
        </pc:inkChg>
        <pc:inkChg chg="add mod">
          <ac:chgData name="MeiYi TAN" userId="f9f029c9-d743-4d60-9f2c-e74bdec1ab07" providerId="ADAL" clId="{3F661D7B-FD69-4DAB-B4D0-73E523D840BB}" dt="2023-03-10T02:26:10.674" v="1555"/>
          <ac:inkMkLst>
            <pc:docMk/>
            <pc:sldMk cId="1816459769" sldId="296"/>
            <ac:inkMk id="32" creationId="{31995A74-C2C4-2C18-7E7E-66646AD8C221}"/>
          </ac:inkMkLst>
        </pc:inkChg>
        <pc:inkChg chg="add mod">
          <ac:chgData name="MeiYi TAN" userId="f9f029c9-d743-4d60-9f2c-e74bdec1ab07" providerId="ADAL" clId="{3F661D7B-FD69-4DAB-B4D0-73E523D840BB}" dt="2023-03-10T02:26:10.674" v="1555"/>
          <ac:inkMkLst>
            <pc:docMk/>
            <pc:sldMk cId="1816459769" sldId="296"/>
            <ac:inkMk id="33" creationId="{F9FE5F81-DBDA-0C1D-6807-C93D247DC221}"/>
          </ac:inkMkLst>
        </pc:inkChg>
        <pc:inkChg chg="add mod">
          <ac:chgData name="MeiYi TAN" userId="f9f029c9-d743-4d60-9f2c-e74bdec1ab07" providerId="ADAL" clId="{3F661D7B-FD69-4DAB-B4D0-73E523D840BB}" dt="2023-03-10T02:26:10.674" v="1555"/>
          <ac:inkMkLst>
            <pc:docMk/>
            <pc:sldMk cId="1816459769" sldId="296"/>
            <ac:inkMk id="34" creationId="{E65A286B-4414-749B-64C4-D99C91797FD5}"/>
          </ac:inkMkLst>
        </pc:inkChg>
        <pc:inkChg chg="add mod">
          <ac:chgData name="MeiYi TAN" userId="f9f029c9-d743-4d60-9f2c-e74bdec1ab07" providerId="ADAL" clId="{3F661D7B-FD69-4DAB-B4D0-73E523D840BB}" dt="2023-03-10T02:26:10.674" v="1555"/>
          <ac:inkMkLst>
            <pc:docMk/>
            <pc:sldMk cId="1816459769" sldId="296"/>
            <ac:inkMk id="35" creationId="{979A25C4-A18D-3929-F1C8-D175B71C54CA}"/>
          </ac:inkMkLst>
        </pc:inkChg>
        <pc:inkChg chg="add mod">
          <ac:chgData name="MeiYi TAN" userId="f9f029c9-d743-4d60-9f2c-e74bdec1ab07" providerId="ADAL" clId="{3F661D7B-FD69-4DAB-B4D0-73E523D840BB}" dt="2023-03-10T02:26:10.674" v="1555"/>
          <ac:inkMkLst>
            <pc:docMk/>
            <pc:sldMk cId="1816459769" sldId="296"/>
            <ac:inkMk id="36" creationId="{FA333622-1AE9-12B8-21AB-CC8E3D64EE20}"/>
          </ac:inkMkLst>
        </pc:inkChg>
        <pc:inkChg chg="add mod">
          <ac:chgData name="MeiYi TAN" userId="f9f029c9-d743-4d60-9f2c-e74bdec1ab07" providerId="ADAL" clId="{3F661D7B-FD69-4DAB-B4D0-73E523D840BB}" dt="2023-03-10T02:26:10.674" v="1555"/>
          <ac:inkMkLst>
            <pc:docMk/>
            <pc:sldMk cId="1816459769" sldId="296"/>
            <ac:inkMk id="37" creationId="{C744B5F4-AF2C-8846-720C-C3FD7396EF82}"/>
          </ac:inkMkLst>
        </pc:inkChg>
        <pc:inkChg chg="add mod">
          <ac:chgData name="MeiYi TAN" userId="f9f029c9-d743-4d60-9f2c-e74bdec1ab07" providerId="ADAL" clId="{3F661D7B-FD69-4DAB-B4D0-73E523D840BB}" dt="2023-03-10T02:26:01.893" v="1549"/>
          <ac:inkMkLst>
            <pc:docMk/>
            <pc:sldMk cId="1816459769" sldId="296"/>
            <ac:inkMk id="39" creationId="{81ACDEAC-8351-3E12-2F01-255D50C96D5A}"/>
          </ac:inkMkLst>
        </pc:inkChg>
        <pc:inkChg chg="add mod">
          <ac:chgData name="MeiYi TAN" userId="f9f029c9-d743-4d60-9f2c-e74bdec1ab07" providerId="ADAL" clId="{3F661D7B-FD69-4DAB-B4D0-73E523D840BB}" dt="2023-03-10T02:26:01.893" v="1549"/>
          <ac:inkMkLst>
            <pc:docMk/>
            <pc:sldMk cId="1816459769" sldId="296"/>
            <ac:inkMk id="40" creationId="{17F6FB65-05A8-49D6-5AC4-FF10725B34BB}"/>
          </ac:inkMkLst>
        </pc:inkChg>
        <pc:inkChg chg="add mod">
          <ac:chgData name="MeiYi TAN" userId="f9f029c9-d743-4d60-9f2c-e74bdec1ab07" providerId="ADAL" clId="{3F661D7B-FD69-4DAB-B4D0-73E523D840BB}" dt="2023-03-10T02:26:01.893" v="1549"/>
          <ac:inkMkLst>
            <pc:docMk/>
            <pc:sldMk cId="1816459769" sldId="296"/>
            <ac:inkMk id="41" creationId="{20ACDC92-506B-E781-77C0-73EA6FA17CFF}"/>
          </ac:inkMkLst>
        </pc:inkChg>
        <pc:inkChg chg="add mod">
          <ac:chgData name="MeiYi TAN" userId="f9f029c9-d743-4d60-9f2c-e74bdec1ab07" providerId="ADAL" clId="{3F661D7B-FD69-4DAB-B4D0-73E523D840BB}" dt="2023-03-10T02:26:01.893" v="1549"/>
          <ac:inkMkLst>
            <pc:docMk/>
            <pc:sldMk cId="1816459769" sldId="296"/>
            <ac:inkMk id="42" creationId="{F42EBF66-C626-9C84-493D-2D606694112B}"/>
          </ac:inkMkLst>
        </pc:inkChg>
        <pc:inkChg chg="add mod">
          <ac:chgData name="MeiYi TAN" userId="f9f029c9-d743-4d60-9f2c-e74bdec1ab07" providerId="ADAL" clId="{3F661D7B-FD69-4DAB-B4D0-73E523D840BB}" dt="2023-03-10T02:26:01.893" v="1549"/>
          <ac:inkMkLst>
            <pc:docMk/>
            <pc:sldMk cId="1816459769" sldId="296"/>
            <ac:inkMk id="43" creationId="{D41D0785-6546-43D6-F0AF-1221F22DA14D}"/>
          </ac:inkMkLst>
        </pc:inkChg>
        <pc:inkChg chg="add del mod">
          <ac:chgData name="MeiYi TAN" userId="f9f029c9-d743-4d60-9f2c-e74bdec1ab07" providerId="ADAL" clId="{3F661D7B-FD69-4DAB-B4D0-73E523D840BB}" dt="2023-03-10T02:26:06.028" v="1553"/>
          <ac:inkMkLst>
            <pc:docMk/>
            <pc:sldMk cId="1816459769" sldId="296"/>
            <ac:inkMk id="45" creationId="{A1C2E920-C094-2594-EB51-AC13E0253008}"/>
          </ac:inkMkLst>
        </pc:inkChg>
        <pc:inkChg chg="add mod">
          <ac:chgData name="MeiYi TAN" userId="f9f029c9-d743-4d60-9f2c-e74bdec1ab07" providerId="ADAL" clId="{3F661D7B-FD69-4DAB-B4D0-73E523D840BB}" dt="2023-03-10T02:26:10.674" v="1555"/>
          <ac:inkMkLst>
            <pc:docMk/>
            <pc:sldMk cId="1816459769" sldId="296"/>
            <ac:inkMk id="47" creationId="{5F9DECE7-AE13-9905-24C3-C7E609749DD4}"/>
          </ac:inkMkLst>
        </pc:inkChg>
        <pc:inkChg chg="add mod">
          <ac:chgData name="MeiYi TAN" userId="f9f029c9-d743-4d60-9f2c-e74bdec1ab07" providerId="ADAL" clId="{3F661D7B-FD69-4DAB-B4D0-73E523D840BB}" dt="2023-03-10T02:26:58.961" v="1573"/>
          <ac:inkMkLst>
            <pc:docMk/>
            <pc:sldMk cId="1816459769" sldId="296"/>
            <ac:inkMk id="49" creationId="{FB491422-064D-4177-C419-2E846D642895}"/>
          </ac:inkMkLst>
        </pc:inkChg>
        <pc:inkChg chg="add mod">
          <ac:chgData name="MeiYi TAN" userId="f9f029c9-d743-4d60-9f2c-e74bdec1ab07" providerId="ADAL" clId="{3F661D7B-FD69-4DAB-B4D0-73E523D840BB}" dt="2023-03-10T02:26:58.961" v="1573"/>
          <ac:inkMkLst>
            <pc:docMk/>
            <pc:sldMk cId="1816459769" sldId="296"/>
            <ac:inkMk id="50" creationId="{FE164F50-1764-1CD6-1423-1866F9BE8601}"/>
          </ac:inkMkLst>
        </pc:inkChg>
        <pc:inkChg chg="add mod">
          <ac:chgData name="MeiYi TAN" userId="f9f029c9-d743-4d60-9f2c-e74bdec1ab07" providerId="ADAL" clId="{3F661D7B-FD69-4DAB-B4D0-73E523D840BB}" dt="2023-03-10T02:26:58.961" v="1573"/>
          <ac:inkMkLst>
            <pc:docMk/>
            <pc:sldMk cId="1816459769" sldId="296"/>
            <ac:inkMk id="51" creationId="{3DF12DFA-826B-018C-1919-2B628184C6C0}"/>
          </ac:inkMkLst>
        </pc:inkChg>
        <pc:inkChg chg="add mod">
          <ac:chgData name="MeiYi TAN" userId="f9f029c9-d743-4d60-9f2c-e74bdec1ab07" providerId="ADAL" clId="{3F661D7B-FD69-4DAB-B4D0-73E523D840BB}" dt="2023-03-10T02:26:58.961" v="1573"/>
          <ac:inkMkLst>
            <pc:docMk/>
            <pc:sldMk cId="1816459769" sldId="296"/>
            <ac:inkMk id="52" creationId="{DEF73372-CF69-7538-A6DB-B6D0B5BD3B01}"/>
          </ac:inkMkLst>
        </pc:inkChg>
        <pc:inkChg chg="add mod">
          <ac:chgData name="MeiYi TAN" userId="f9f029c9-d743-4d60-9f2c-e74bdec1ab07" providerId="ADAL" clId="{3F661D7B-FD69-4DAB-B4D0-73E523D840BB}" dt="2023-03-10T02:26:58.961" v="1573"/>
          <ac:inkMkLst>
            <pc:docMk/>
            <pc:sldMk cId="1816459769" sldId="296"/>
            <ac:inkMk id="53" creationId="{A502A7F2-E194-04F2-3CC8-D5B809DAD2F0}"/>
          </ac:inkMkLst>
        </pc:inkChg>
        <pc:inkChg chg="add mod">
          <ac:chgData name="MeiYi TAN" userId="f9f029c9-d743-4d60-9f2c-e74bdec1ab07" providerId="ADAL" clId="{3F661D7B-FD69-4DAB-B4D0-73E523D840BB}" dt="2023-03-10T02:26:58.961" v="1573"/>
          <ac:inkMkLst>
            <pc:docMk/>
            <pc:sldMk cId="1816459769" sldId="296"/>
            <ac:inkMk id="55" creationId="{C2A97FFA-A5A0-C912-3C22-993CA9004D29}"/>
          </ac:inkMkLst>
        </pc:inkChg>
        <pc:inkChg chg="add mod">
          <ac:chgData name="MeiYi TAN" userId="f9f029c9-d743-4d60-9f2c-e74bdec1ab07" providerId="ADAL" clId="{3F661D7B-FD69-4DAB-B4D0-73E523D840BB}" dt="2023-03-10T02:26:58.961" v="1573"/>
          <ac:inkMkLst>
            <pc:docMk/>
            <pc:sldMk cId="1816459769" sldId="296"/>
            <ac:inkMk id="56" creationId="{0A621853-36C1-768F-DF06-A8BDF535DC76}"/>
          </ac:inkMkLst>
        </pc:inkChg>
        <pc:inkChg chg="add del mod">
          <ac:chgData name="MeiYi TAN" userId="f9f029c9-d743-4d60-9f2c-e74bdec1ab07" providerId="ADAL" clId="{3F661D7B-FD69-4DAB-B4D0-73E523D840BB}" dt="2023-03-10T02:26:51.774" v="1571"/>
          <ac:inkMkLst>
            <pc:docMk/>
            <pc:sldMk cId="1816459769" sldId="296"/>
            <ac:inkMk id="58" creationId="{40BDE726-682C-D752-EF46-072E2D7E42BB}"/>
          </ac:inkMkLst>
        </pc:inkChg>
        <pc:inkChg chg="add mod">
          <ac:chgData name="MeiYi TAN" userId="f9f029c9-d743-4d60-9f2c-e74bdec1ab07" providerId="ADAL" clId="{3F661D7B-FD69-4DAB-B4D0-73E523D840BB}" dt="2023-03-10T02:26:58.961" v="1573"/>
          <ac:inkMkLst>
            <pc:docMk/>
            <pc:sldMk cId="1816459769" sldId="296"/>
            <ac:inkMk id="60" creationId="{3AEA1429-C491-EAB7-D1B0-79F61976290D}"/>
          </ac:inkMkLst>
        </pc:inkChg>
        <pc:inkChg chg="add del mod">
          <ac:chgData name="MeiYi TAN" userId="f9f029c9-d743-4d60-9f2c-e74bdec1ab07" providerId="ADAL" clId="{3F661D7B-FD69-4DAB-B4D0-73E523D840BB}" dt="2023-03-10T02:27:07.001" v="1582"/>
          <ac:inkMkLst>
            <pc:docMk/>
            <pc:sldMk cId="1816459769" sldId="296"/>
            <ac:inkMk id="62" creationId="{87BBE326-FF5D-6478-7343-338C3D9A53D3}"/>
          </ac:inkMkLst>
        </pc:inkChg>
        <pc:inkChg chg="add del mod">
          <ac:chgData name="MeiYi TAN" userId="f9f029c9-d743-4d60-9f2c-e74bdec1ab07" providerId="ADAL" clId="{3F661D7B-FD69-4DAB-B4D0-73E523D840BB}" dt="2023-03-10T02:27:07.001" v="1583"/>
          <ac:inkMkLst>
            <pc:docMk/>
            <pc:sldMk cId="1816459769" sldId="296"/>
            <ac:inkMk id="63" creationId="{10F57866-197B-FC49-A644-A576BBBC72D2}"/>
          </ac:inkMkLst>
        </pc:inkChg>
        <pc:inkChg chg="add del mod">
          <ac:chgData name="MeiYi TAN" userId="f9f029c9-d743-4d60-9f2c-e74bdec1ab07" providerId="ADAL" clId="{3F661D7B-FD69-4DAB-B4D0-73E523D840BB}" dt="2023-03-10T02:27:07.002" v="1584"/>
          <ac:inkMkLst>
            <pc:docMk/>
            <pc:sldMk cId="1816459769" sldId="296"/>
            <ac:inkMk id="64" creationId="{7C4C943A-B800-4528-710A-14BD75BD16F7}"/>
          </ac:inkMkLst>
        </pc:inkChg>
        <pc:inkChg chg="add del mod">
          <ac:chgData name="MeiYi TAN" userId="f9f029c9-d743-4d60-9f2c-e74bdec1ab07" providerId="ADAL" clId="{3F661D7B-FD69-4DAB-B4D0-73E523D840BB}" dt="2023-03-10T02:27:07" v="1581"/>
          <ac:inkMkLst>
            <pc:docMk/>
            <pc:sldMk cId="1816459769" sldId="296"/>
            <ac:inkMk id="65" creationId="{36394431-F5E1-4B6B-2E3A-35F81415CDA6}"/>
          </ac:inkMkLst>
        </pc:inkChg>
        <pc:inkChg chg="add del mod">
          <ac:chgData name="MeiYi TAN" userId="f9f029c9-d743-4d60-9f2c-e74bdec1ab07" providerId="ADAL" clId="{3F661D7B-FD69-4DAB-B4D0-73E523D840BB}" dt="2023-03-10T02:27:07" v="1580"/>
          <ac:inkMkLst>
            <pc:docMk/>
            <pc:sldMk cId="1816459769" sldId="296"/>
            <ac:inkMk id="66" creationId="{091FED3A-F5BE-DE8F-EAC5-71D784CCFB51}"/>
          </ac:inkMkLst>
        </pc:inkChg>
        <pc:inkChg chg="add mod">
          <ac:chgData name="MeiYi TAN" userId="f9f029c9-d743-4d60-9f2c-e74bdec1ab07" providerId="ADAL" clId="{3F661D7B-FD69-4DAB-B4D0-73E523D840BB}" dt="2023-03-10T02:27:11.621" v="1593"/>
          <ac:inkMkLst>
            <pc:docMk/>
            <pc:sldMk cId="1816459769" sldId="296"/>
            <ac:inkMk id="68" creationId="{6A8292B6-8967-D70E-3BF8-FDA85E66DA4E}"/>
          </ac:inkMkLst>
        </pc:inkChg>
        <pc:inkChg chg="add mod">
          <ac:chgData name="MeiYi TAN" userId="f9f029c9-d743-4d60-9f2c-e74bdec1ab07" providerId="ADAL" clId="{3F661D7B-FD69-4DAB-B4D0-73E523D840BB}" dt="2023-03-10T02:27:11.621" v="1593"/>
          <ac:inkMkLst>
            <pc:docMk/>
            <pc:sldMk cId="1816459769" sldId="296"/>
            <ac:inkMk id="69" creationId="{F38F8BB1-7210-F1C5-1176-CB5111929A49}"/>
          </ac:inkMkLst>
        </pc:inkChg>
        <pc:inkChg chg="add mod">
          <ac:chgData name="MeiYi TAN" userId="f9f029c9-d743-4d60-9f2c-e74bdec1ab07" providerId="ADAL" clId="{3F661D7B-FD69-4DAB-B4D0-73E523D840BB}" dt="2023-03-10T02:27:11.621" v="1593"/>
          <ac:inkMkLst>
            <pc:docMk/>
            <pc:sldMk cId="1816459769" sldId="296"/>
            <ac:inkMk id="70" creationId="{E45C3C3E-96A1-B811-F116-1D54257D8FF6}"/>
          </ac:inkMkLst>
        </pc:inkChg>
        <pc:inkChg chg="add mod">
          <ac:chgData name="MeiYi TAN" userId="f9f029c9-d743-4d60-9f2c-e74bdec1ab07" providerId="ADAL" clId="{3F661D7B-FD69-4DAB-B4D0-73E523D840BB}" dt="2023-03-10T02:27:11.621" v="1593"/>
          <ac:inkMkLst>
            <pc:docMk/>
            <pc:sldMk cId="1816459769" sldId="296"/>
            <ac:inkMk id="71" creationId="{0FBC6AC1-07C2-AE97-F345-303A8A93F5FC}"/>
          </ac:inkMkLst>
        </pc:inkChg>
        <pc:inkChg chg="add mod">
          <ac:chgData name="MeiYi TAN" userId="f9f029c9-d743-4d60-9f2c-e74bdec1ab07" providerId="ADAL" clId="{3F661D7B-FD69-4DAB-B4D0-73E523D840BB}" dt="2023-03-10T02:27:11.621" v="1593"/>
          <ac:inkMkLst>
            <pc:docMk/>
            <pc:sldMk cId="1816459769" sldId="296"/>
            <ac:inkMk id="72" creationId="{D7611288-F596-7558-FDA7-F7D6143712CE}"/>
          </ac:inkMkLst>
        </pc:inkChg>
        <pc:inkChg chg="add mod">
          <ac:chgData name="MeiYi TAN" userId="f9f029c9-d743-4d60-9f2c-e74bdec1ab07" providerId="ADAL" clId="{3F661D7B-FD69-4DAB-B4D0-73E523D840BB}" dt="2023-03-10T02:27:11.621" v="1593"/>
          <ac:inkMkLst>
            <pc:docMk/>
            <pc:sldMk cId="1816459769" sldId="296"/>
            <ac:inkMk id="73" creationId="{82BDC8F0-51BA-965F-E516-C9D253FBA0AB}"/>
          </ac:inkMkLst>
        </pc:inkChg>
        <pc:inkChg chg="add mod">
          <ac:chgData name="MeiYi TAN" userId="f9f029c9-d743-4d60-9f2c-e74bdec1ab07" providerId="ADAL" clId="{3F661D7B-FD69-4DAB-B4D0-73E523D840BB}" dt="2023-03-10T02:27:11.621" v="1593"/>
          <ac:inkMkLst>
            <pc:docMk/>
            <pc:sldMk cId="1816459769" sldId="296"/>
            <ac:inkMk id="74" creationId="{CF6FC175-0ACB-B25D-7654-61956CB99F8C}"/>
          </ac:inkMkLst>
        </pc:inkChg>
        <pc:inkChg chg="add mod">
          <ac:chgData name="MeiYi TAN" userId="f9f029c9-d743-4d60-9f2c-e74bdec1ab07" providerId="ADAL" clId="{3F661D7B-FD69-4DAB-B4D0-73E523D840BB}" dt="2023-03-10T02:27:11.621" v="1593"/>
          <ac:inkMkLst>
            <pc:docMk/>
            <pc:sldMk cId="1816459769" sldId="296"/>
            <ac:inkMk id="75" creationId="{F7DCE729-16B0-80F0-DF0C-3BE6C9F91C70}"/>
          </ac:inkMkLst>
        </pc:inkChg>
        <pc:inkChg chg="add mod">
          <ac:chgData name="MeiYi TAN" userId="f9f029c9-d743-4d60-9f2c-e74bdec1ab07" providerId="ADAL" clId="{3F661D7B-FD69-4DAB-B4D0-73E523D840BB}" dt="2023-03-10T02:27:18.705" v="1602"/>
          <ac:inkMkLst>
            <pc:docMk/>
            <pc:sldMk cId="1816459769" sldId="296"/>
            <ac:inkMk id="77" creationId="{E030E9D9-4A7E-9249-632B-02DF17D42492}"/>
          </ac:inkMkLst>
        </pc:inkChg>
        <pc:inkChg chg="add mod">
          <ac:chgData name="MeiYi TAN" userId="f9f029c9-d743-4d60-9f2c-e74bdec1ab07" providerId="ADAL" clId="{3F661D7B-FD69-4DAB-B4D0-73E523D840BB}" dt="2023-03-10T02:27:18.705" v="1602"/>
          <ac:inkMkLst>
            <pc:docMk/>
            <pc:sldMk cId="1816459769" sldId="296"/>
            <ac:inkMk id="78" creationId="{BC76280D-C4AA-03A6-B46C-C03AE94DD088}"/>
          </ac:inkMkLst>
        </pc:inkChg>
        <pc:inkChg chg="add mod">
          <ac:chgData name="MeiYi TAN" userId="f9f029c9-d743-4d60-9f2c-e74bdec1ab07" providerId="ADAL" clId="{3F661D7B-FD69-4DAB-B4D0-73E523D840BB}" dt="2023-03-10T02:27:18.705" v="1602"/>
          <ac:inkMkLst>
            <pc:docMk/>
            <pc:sldMk cId="1816459769" sldId="296"/>
            <ac:inkMk id="79" creationId="{09F342DD-4EBD-044B-569B-CA192165F9D6}"/>
          </ac:inkMkLst>
        </pc:inkChg>
        <pc:inkChg chg="add mod">
          <ac:chgData name="MeiYi TAN" userId="f9f029c9-d743-4d60-9f2c-e74bdec1ab07" providerId="ADAL" clId="{3F661D7B-FD69-4DAB-B4D0-73E523D840BB}" dt="2023-03-10T02:27:18.705" v="1602"/>
          <ac:inkMkLst>
            <pc:docMk/>
            <pc:sldMk cId="1816459769" sldId="296"/>
            <ac:inkMk id="80" creationId="{430282D0-2FB3-56DC-6719-0EDAC1243160}"/>
          </ac:inkMkLst>
        </pc:inkChg>
        <pc:inkChg chg="add mod">
          <ac:chgData name="MeiYi TAN" userId="f9f029c9-d743-4d60-9f2c-e74bdec1ab07" providerId="ADAL" clId="{3F661D7B-FD69-4DAB-B4D0-73E523D840BB}" dt="2023-03-10T02:27:18.705" v="1602"/>
          <ac:inkMkLst>
            <pc:docMk/>
            <pc:sldMk cId="1816459769" sldId="296"/>
            <ac:inkMk id="81" creationId="{EFDA5F8D-85A0-31E8-E7B7-C82E64AA231B}"/>
          </ac:inkMkLst>
        </pc:inkChg>
        <pc:inkChg chg="add mod">
          <ac:chgData name="MeiYi TAN" userId="f9f029c9-d743-4d60-9f2c-e74bdec1ab07" providerId="ADAL" clId="{3F661D7B-FD69-4DAB-B4D0-73E523D840BB}" dt="2023-03-10T02:27:18.705" v="1602"/>
          <ac:inkMkLst>
            <pc:docMk/>
            <pc:sldMk cId="1816459769" sldId="296"/>
            <ac:inkMk id="82" creationId="{C3093EAE-8ADA-8B3B-491F-A1E27B8B4C99}"/>
          </ac:inkMkLst>
        </pc:inkChg>
        <pc:inkChg chg="add mod">
          <ac:chgData name="MeiYi TAN" userId="f9f029c9-d743-4d60-9f2c-e74bdec1ab07" providerId="ADAL" clId="{3F661D7B-FD69-4DAB-B4D0-73E523D840BB}" dt="2023-03-10T02:27:18.705" v="1602"/>
          <ac:inkMkLst>
            <pc:docMk/>
            <pc:sldMk cId="1816459769" sldId="296"/>
            <ac:inkMk id="83" creationId="{6ACD0BEF-9FA0-C1D2-3C92-445F80266CF9}"/>
          </ac:inkMkLst>
        </pc:inkChg>
        <pc:inkChg chg="add mod">
          <ac:chgData name="MeiYi TAN" userId="f9f029c9-d743-4d60-9f2c-e74bdec1ab07" providerId="ADAL" clId="{3F661D7B-FD69-4DAB-B4D0-73E523D840BB}" dt="2023-03-10T02:27:18.705" v="1602"/>
          <ac:inkMkLst>
            <pc:docMk/>
            <pc:sldMk cId="1816459769" sldId="296"/>
            <ac:inkMk id="84" creationId="{F046FEB9-384A-955F-75FE-A28634640093}"/>
          </ac:inkMkLst>
        </pc:inkChg>
        <pc:inkChg chg="add">
          <ac:chgData name="MeiYi TAN" userId="f9f029c9-d743-4d60-9f2c-e74bdec1ab07" providerId="ADAL" clId="{3F661D7B-FD69-4DAB-B4D0-73E523D840BB}" dt="2023-03-10T02:27:35.801" v="1606" actId="9405"/>
          <ac:inkMkLst>
            <pc:docMk/>
            <pc:sldMk cId="1816459769" sldId="296"/>
            <ac:inkMk id="87" creationId="{A397469A-5DDD-F92B-7012-F3C40ECBB754}"/>
          </ac:inkMkLst>
        </pc:inkChg>
        <pc:inkChg chg="add">
          <ac:chgData name="MeiYi TAN" userId="f9f029c9-d743-4d60-9f2c-e74bdec1ab07" providerId="ADAL" clId="{3F661D7B-FD69-4DAB-B4D0-73E523D840BB}" dt="2023-03-10T02:27:37.158" v="1607" actId="9405"/>
          <ac:inkMkLst>
            <pc:docMk/>
            <pc:sldMk cId="1816459769" sldId="296"/>
            <ac:inkMk id="88" creationId="{B95A2966-5EF8-B1A1-80DD-C4813A728E29}"/>
          </ac:inkMkLst>
        </pc:inkChg>
        <pc:inkChg chg="add">
          <ac:chgData name="MeiYi TAN" userId="f9f029c9-d743-4d60-9f2c-e74bdec1ab07" providerId="ADAL" clId="{3F661D7B-FD69-4DAB-B4D0-73E523D840BB}" dt="2023-03-10T02:29:05.672" v="1663" actId="9405"/>
          <ac:inkMkLst>
            <pc:docMk/>
            <pc:sldMk cId="1816459769" sldId="296"/>
            <ac:inkMk id="95" creationId="{4C6B9A06-0456-C3AB-8AF1-D2431B89D037}"/>
          </ac:inkMkLst>
        </pc:inkChg>
        <pc:inkChg chg="add del mod">
          <ac:chgData name="MeiYi TAN" userId="f9f029c9-d743-4d60-9f2c-e74bdec1ab07" providerId="ADAL" clId="{3F661D7B-FD69-4DAB-B4D0-73E523D840BB}" dt="2023-03-10T02:29:14.438" v="1681" actId="9405"/>
          <ac:inkMkLst>
            <pc:docMk/>
            <pc:sldMk cId="1816459769" sldId="296"/>
            <ac:inkMk id="96" creationId="{BB865838-8D7B-D95C-0867-F98A72AF7B46}"/>
          </ac:inkMkLst>
        </pc:inkChg>
        <pc:inkChg chg="add del mod">
          <ac:chgData name="MeiYi TAN" userId="f9f029c9-d743-4d60-9f2c-e74bdec1ab07" providerId="ADAL" clId="{3F661D7B-FD69-4DAB-B4D0-73E523D840BB}" dt="2023-03-10T02:29:13.769" v="1680" actId="9405"/>
          <ac:inkMkLst>
            <pc:docMk/>
            <pc:sldMk cId="1816459769" sldId="296"/>
            <ac:inkMk id="97" creationId="{91A4317D-0ECC-9E62-86D3-80BB74242384}"/>
          </ac:inkMkLst>
        </pc:inkChg>
        <pc:inkChg chg="add del mod">
          <ac:chgData name="MeiYi TAN" userId="f9f029c9-d743-4d60-9f2c-e74bdec1ab07" providerId="ADAL" clId="{3F661D7B-FD69-4DAB-B4D0-73E523D840BB}" dt="2023-03-10T02:29:13.319" v="1679"/>
          <ac:inkMkLst>
            <pc:docMk/>
            <pc:sldMk cId="1816459769" sldId="296"/>
            <ac:inkMk id="98" creationId="{E80C6FE6-A2F6-24A5-EDB8-07FE477907A8}"/>
          </ac:inkMkLst>
        </pc:inkChg>
        <pc:inkChg chg="add del mod">
          <ac:chgData name="MeiYi TAN" userId="f9f029c9-d743-4d60-9f2c-e74bdec1ab07" providerId="ADAL" clId="{3F661D7B-FD69-4DAB-B4D0-73E523D840BB}" dt="2023-03-10T02:29:12.759" v="1677"/>
          <ac:inkMkLst>
            <pc:docMk/>
            <pc:sldMk cId="1816459769" sldId="296"/>
            <ac:inkMk id="100" creationId="{CEBF8278-9F1D-0ABB-2BF2-BF16C43CB92C}"/>
          </ac:inkMkLst>
        </pc:inkChg>
        <pc:inkChg chg="add del">
          <ac:chgData name="MeiYi TAN" userId="f9f029c9-d743-4d60-9f2c-e74bdec1ab07" providerId="ADAL" clId="{3F661D7B-FD69-4DAB-B4D0-73E523D840BB}" dt="2023-03-10T02:29:12.206" v="1675" actId="9405"/>
          <ac:inkMkLst>
            <pc:docMk/>
            <pc:sldMk cId="1816459769" sldId="296"/>
            <ac:inkMk id="102" creationId="{0575444C-3498-3BBB-0FA5-63D5624793CF}"/>
          </ac:inkMkLst>
        </pc:inkChg>
        <pc:inkChg chg="add del">
          <ac:chgData name="MeiYi TAN" userId="f9f029c9-d743-4d60-9f2c-e74bdec1ab07" providerId="ADAL" clId="{3F661D7B-FD69-4DAB-B4D0-73E523D840BB}" dt="2023-03-10T02:29:11.605" v="1674" actId="9405"/>
          <ac:inkMkLst>
            <pc:docMk/>
            <pc:sldMk cId="1816459769" sldId="296"/>
            <ac:inkMk id="103" creationId="{BF3D7ACD-947F-2C7F-AF33-F70AAE0BDF49}"/>
          </ac:inkMkLst>
        </pc:inkChg>
        <pc:inkChg chg="add del">
          <ac:chgData name="MeiYi TAN" userId="f9f029c9-d743-4d60-9f2c-e74bdec1ab07" providerId="ADAL" clId="{3F661D7B-FD69-4DAB-B4D0-73E523D840BB}" dt="2023-03-10T02:29:11.237" v="1673" actId="9405"/>
          <ac:inkMkLst>
            <pc:docMk/>
            <pc:sldMk cId="1816459769" sldId="296"/>
            <ac:inkMk id="104" creationId="{380F7D8D-F63C-D00F-9F04-C4C7AAC84AE5}"/>
          </ac:inkMkLst>
        </pc:inkChg>
        <pc:inkChg chg="add mod">
          <ac:chgData name="MeiYi TAN" userId="f9f029c9-d743-4d60-9f2c-e74bdec1ab07" providerId="ADAL" clId="{3F661D7B-FD69-4DAB-B4D0-73E523D840BB}" dt="2023-03-10T02:29:22.675" v="1688"/>
          <ac:inkMkLst>
            <pc:docMk/>
            <pc:sldMk cId="1816459769" sldId="296"/>
            <ac:inkMk id="105" creationId="{26D608CF-298C-1E92-6919-D03923E63331}"/>
          </ac:inkMkLst>
        </pc:inkChg>
        <pc:inkChg chg="add mod">
          <ac:chgData name="MeiYi TAN" userId="f9f029c9-d743-4d60-9f2c-e74bdec1ab07" providerId="ADAL" clId="{3F661D7B-FD69-4DAB-B4D0-73E523D840BB}" dt="2023-03-10T02:29:22.675" v="1688"/>
          <ac:inkMkLst>
            <pc:docMk/>
            <pc:sldMk cId="1816459769" sldId="296"/>
            <ac:inkMk id="106" creationId="{A9E1A8EC-D9E6-D716-7E92-B58410BC7643}"/>
          </ac:inkMkLst>
        </pc:inkChg>
        <pc:inkChg chg="add mod">
          <ac:chgData name="MeiYi TAN" userId="f9f029c9-d743-4d60-9f2c-e74bdec1ab07" providerId="ADAL" clId="{3F661D7B-FD69-4DAB-B4D0-73E523D840BB}" dt="2023-03-10T02:29:22.675" v="1688"/>
          <ac:inkMkLst>
            <pc:docMk/>
            <pc:sldMk cId="1816459769" sldId="296"/>
            <ac:inkMk id="107" creationId="{7FB2C37C-677F-AD0D-7A4C-22523C7FA246}"/>
          </ac:inkMkLst>
        </pc:inkChg>
        <pc:inkChg chg="add">
          <ac:chgData name="MeiYi TAN" userId="f9f029c9-d743-4d60-9f2c-e74bdec1ab07" providerId="ADAL" clId="{3F661D7B-FD69-4DAB-B4D0-73E523D840BB}" dt="2023-03-10T02:29:20.857" v="1685" actId="9405"/>
          <ac:inkMkLst>
            <pc:docMk/>
            <pc:sldMk cId="1816459769" sldId="296"/>
            <ac:inkMk id="108" creationId="{A21ABD8D-643D-6974-34DB-7A5B33C994B2}"/>
          </ac:inkMkLst>
        </pc:inkChg>
        <pc:inkChg chg="add mod">
          <ac:chgData name="MeiYi TAN" userId="f9f029c9-d743-4d60-9f2c-e74bdec1ab07" providerId="ADAL" clId="{3F661D7B-FD69-4DAB-B4D0-73E523D840BB}" dt="2023-03-10T02:29:22.675" v="1688"/>
          <ac:inkMkLst>
            <pc:docMk/>
            <pc:sldMk cId="1816459769" sldId="296"/>
            <ac:inkMk id="109" creationId="{0A0634F9-6518-B277-AA44-2C9CD28786E6}"/>
          </ac:inkMkLst>
        </pc:inkChg>
        <pc:inkChg chg="add mod">
          <ac:chgData name="MeiYi TAN" userId="f9f029c9-d743-4d60-9f2c-e74bdec1ab07" providerId="ADAL" clId="{3F661D7B-FD69-4DAB-B4D0-73E523D840BB}" dt="2023-03-10T02:29:22.675" v="1688"/>
          <ac:inkMkLst>
            <pc:docMk/>
            <pc:sldMk cId="1816459769" sldId="296"/>
            <ac:inkMk id="110" creationId="{82555CA0-B1A7-43AC-4092-2A00A01EE93F}"/>
          </ac:inkMkLst>
        </pc:inkChg>
        <pc:inkChg chg="add mod">
          <ac:chgData name="MeiYi TAN" userId="f9f029c9-d743-4d60-9f2c-e74bdec1ab07" providerId="ADAL" clId="{3F661D7B-FD69-4DAB-B4D0-73E523D840BB}" dt="2023-03-10T02:30:00.265" v="1699"/>
          <ac:inkMkLst>
            <pc:docMk/>
            <pc:sldMk cId="1816459769" sldId="296"/>
            <ac:inkMk id="114" creationId="{0C596B76-4BBE-DCF5-6845-5652A3CF9D2B}"/>
          </ac:inkMkLst>
        </pc:inkChg>
        <pc:inkChg chg="add mod">
          <ac:chgData name="MeiYi TAN" userId="f9f029c9-d743-4d60-9f2c-e74bdec1ab07" providerId="ADAL" clId="{3F661D7B-FD69-4DAB-B4D0-73E523D840BB}" dt="2023-03-10T02:30:00.265" v="1699"/>
          <ac:inkMkLst>
            <pc:docMk/>
            <pc:sldMk cId="1816459769" sldId="296"/>
            <ac:inkMk id="115" creationId="{440269F6-1078-8AE9-EAAD-704C7E7FBA32}"/>
          </ac:inkMkLst>
        </pc:inkChg>
        <pc:inkChg chg="add mod">
          <ac:chgData name="MeiYi TAN" userId="f9f029c9-d743-4d60-9f2c-e74bdec1ab07" providerId="ADAL" clId="{3F661D7B-FD69-4DAB-B4D0-73E523D840BB}" dt="2023-03-10T02:30:00.265" v="1699"/>
          <ac:inkMkLst>
            <pc:docMk/>
            <pc:sldMk cId="1816459769" sldId="296"/>
            <ac:inkMk id="116" creationId="{B73FFE0D-973F-295D-EEE7-776F0A011F2B}"/>
          </ac:inkMkLst>
        </pc:inkChg>
        <pc:inkChg chg="add mod">
          <ac:chgData name="MeiYi TAN" userId="f9f029c9-d743-4d60-9f2c-e74bdec1ab07" providerId="ADAL" clId="{3F661D7B-FD69-4DAB-B4D0-73E523D840BB}" dt="2023-03-10T02:30:00.265" v="1699"/>
          <ac:inkMkLst>
            <pc:docMk/>
            <pc:sldMk cId="1816459769" sldId="296"/>
            <ac:inkMk id="118" creationId="{A55E0905-7FEA-3DD5-D8AF-828DAF945172}"/>
          </ac:inkMkLst>
        </pc:inkChg>
      </pc:sldChg>
      <pc:sldChg chg="addSp delSp add del mod">
        <pc:chgData name="MeiYi TAN" userId="f9f029c9-d743-4d60-9f2c-e74bdec1ab07" providerId="ADAL" clId="{3F661D7B-FD69-4DAB-B4D0-73E523D840BB}" dt="2023-03-10T02:36:25.775" v="1917" actId="2696"/>
        <pc:sldMkLst>
          <pc:docMk/>
          <pc:sldMk cId="1309471314" sldId="297"/>
        </pc:sldMkLst>
        <pc:picChg chg="add">
          <ac:chgData name="MeiYi TAN" userId="f9f029c9-d743-4d60-9f2c-e74bdec1ab07" providerId="ADAL" clId="{3F661D7B-FD69-4DAB-B4D0-73E523D840BB}" dt="2023-03-09T14:03:47.718" v="66" actId="22"/>
          <ac:picMkLst>
            <pc:docMk/>
            <pc:sldMk cId="1309471314" sldId="297"/>
            <ac:picMk id="4" creationId="{B5307053-CAA5-81AC-72AF-80DCE0A1F7A8}"/>
          </ac:picMkLst>
        </pc:picChg>
        <pc:picChg chg="del">
          <ac:chgData name="MeiYi TAN" userId="f9f029c9-d743-4d60-9f2c-e74bdec1ab07" providerId="ADAL" clId="{3F661D7B-FD69-4DAB-B4D0-73E523D840BB}" dt="2023-03-09T14:03:47.453" v="65" actId="478"/>
          <ac:picMkLst>
            <pc:docMk/>
            <pc:sldMk cId="1309471314" sldId="297"/>
            <ac:picMk id="5" creationId="{3250F618-41CE-9CF8-AB6F-CE928C2B2035}"/>
          </ac:picMkLst>
        </pc:picChg>
      </pc:sldChg>
      <pc:sldChg chg="addSp delSp modSp add mod delAnim modAnim">
        <pc:chgData name="MeiYi TAN" userId="f9f029c9-d743-4d60-9f2c-e74bdec1ab07" providerId="ADAL" clId="{3F661D7B-FD69-4DAB-B4D0-73E523D840BB}" dt="2023-03-10T02:35:31.121" v="1912" actId="478"/>
        <pc:sldMkLst>
          <pc:docMk/>
          <pc:sldMk cId="1412230769" sldId="298"/>
        </pc:sldMkLst>
        <pc:spChg chg="add mod">
          <ac:chgData name="MeiYi TAN" userId="f9f029c9-d743-4d60-9f2c-e74bdec1ab07" providerId="ADAL" clId="{3F661D7B-FD69-4DAB-B4D0-73E523D840BB}" dt="2023-03-10T02:35:29.324" v="1911" actId="20577"/>
          <ac:spMkLst>
            <pc:docMk/>
            <pc:sldMk cId="1412230769" sldId="298"/>
            <ac:spMk id="4" creationId="{DD3B1BE8-3A4A-07AF-802F-278A2EA57A18}"/>
          </ac:spMkLst>
        </pc:spChg>
        <pc:spChg chg="del">
          <ac:chgData name="MeiYi TAN" userId="f9f029c9-d743-4d60-9f2c-e74bdec1ab07" providerId="ADAL" clId="{3F661D7B-FD69-4DAB-B4D0-73E523D840BB}" dt="2023-03-10T02:34:14.083" v="1831" actId="478"/>
          <ac:spMkLst>
            <pc:docMk/>
            <pc:sldMk cId="1412230769" sldId="298"/>
            <ac:spMk id="89" creationId="{555DA152-727C-301B-BD71-E0AB36CC1048}"/>
          </ac:spMkLst>
        </pc:spChg>
        <pc:spChg chg="del">
          <ac:chgData name="MeiYi TAN" userId="f9f029c9-d743-4d60-9f2c-e74bdec1ab07" providerId="ADAL" clId="{3F661D7B-FD69-4DAB-B4D0-73E523D840BB}" dt="2023-03-10T02:34:14.083" v="1831" actId="478"/>
          <ac:spMkLst>
            <pc:docMk/>
            <pc:sldMk cId="1412230769" sldId="298"/>
            <ac:spMk id="90" creationId="{DF324206-EEB3-05F9-F636-79EA09EEA995}"/>
          </ac:spMkLst>
        </pc:spChg>
        <pc:spChg chg="del">
          <ac:chgData name="MeiYi TAN" userId="f9f029c9-d743-4d60-9f2c-e74bdec1ab07" providerId="ADAL" clId="{3F661D7B-FD69-4DAB-B4D0-73E523D840BB}" dt="2023-03-10T02:34:14.083" v="1831" actId="478"/>
          <ac:spMkLst>
            <pc:docMk/>
            <pc:sldMk cId="1412230769" sldId="298"/>
            <ac:spMk id="91" creationId="{FA45EAEA-9527-9281-9427-233F44EAA5B9}"/>
          </ac:spMkLst>
        </pc:spChg>
        <pc:spChg chg="del">
          <ac:chgData name="MeiYi TAN" userId="f9f029c9-d743-4d60-9f2c-e74bdec1ab07" providerId="ADAL" clId="{3F661D7B-FD69-4DAB-B4D0-73E523D840BB}" dt="2023-03-10T02:34:14.083" v="1831" actId="478"/>
          <ac:spMkLst>
            <pc:docMk/>
            <pc:sldMk cId="1412230769" sldId="298"/>
            <ac:spMk id="92" creationId="{A21C5523-9630-5472-9B5A-2B9002DFC354}"/>
          </ac:spMkLst>
        </pc:spChg>
        <pc:spChg chg="del">
          <ac:chgData name="MeiYi TAN" userId="f9f029c9-d743-4d60-9f2c-e74bdec1ab07" providerId="ADAL" clId="{3F661D7B-FD69-4DAB-B4D0-73E523D840BB}" dt="2023-03-10T02:34:14.083" v="1831" actId="478"/>
          <ac:spMkLst>
            <pc:docMk/>
            <pc:sldMk cId="1412230769" sldId="298"/>
            <ac:spMk id="93" creationId="{961FF428-145F-8C5B-ED13-FA3D145FCD72}"/>
          </ac:spMkLst>
        </pc:spChg>
        <pc:spChg chg="del">
          <ac:chgData name="MeiYi TAN" userId="f9f029c9-d743-4d60-9f2c-e74bdec1ab07" providerId="ADAL" clId="{3F661D7B-FD69-4DAB-B4D0-73E523D840BB}" dt="2023-03-10T02:34:14.083" v="1831" actId="478"/>
          <ac:spMkLst>
            <pc:docMk/>
            <pc:sldMk cId="1412230769" sldId="298"/>
            <ac:spMk id="94" creationId="{6A4E44F4-4A0C-09CB-996D-2316D797439B}"/>
          </ac:spMkLst>
        </pc:spChg>
        <pc:spChg chg="mod">
          <ac:chgData name="MeiYi TAN" userId="f9f029c9-d743-4d60-9f2c-e74bdec1ab07" providerId="ADAL" clId="{3F661D7B-FD69-4DAB-B4D0-73E523D840BB}" dt="2023-03-10T02:34:54.330" v="1856" actId="6549"/>
          <ac:spMkLst>
            <pc:docMk/>
            <pc:sldMk cId="1412230769" sldId="298"/>
            <ac:spMk id="120" creationId="{C2828A63-93B4-3ECF-C809-72E7DCC44EA5}"/>
          </ac:spMkLst>
        </pc:spChg>
        <pc:spChg chg="del">
          <ac:chgData name="MeiYi TAN" userId="f9f029c9-d743-4d60-9f2c-e74bdec1ab07" providerId="ADAL" clId="{3F661D7B-FD69-4DAB-B4D0-73E523D840BB}" dt="2023-03-10T02:34:59.224" v="1857" actId="478"/>
          <ac:spMkLst>
            <pc:docMk/>
            <pc:sldMk cId="1412230769" sldId="298"/>
            <ac:spMk id="121" creationId="{08D5AF2C-7AD3-C5B0-AE98-56F2FD8D038A}"/>
          </ac:spMkLst>
        </pc:spChg>
        <pc:spChg chg="mod">
          <ac:chgData name="MeiYi TAN" userId="f9f029c9-d743-4d60-9f2c-e74bdec1ab07" providerId="ADAL" clId="{3F661D7B-FD69-4DAB-B4D0-73E523D840BB}" dt="2023-03-10T02:35:04.191" v="1859" actId="20577"/>
          <ac:spMkLst>
            <pc:docMk/>
            <pc:sldMk cId="1412230769" sldId="298"/>
            <ac:spMk id="122" creationId="{1D4DB38D-BE76-B773-D12A-AE61D55EA6B9}"/>
          </ac:spMkLst>
        </pc:spChg>
        <pc:spChg chg="del">
          <ac:chgData name="MeiYi TAN" userId="f9f029c9-d743-4d60-9f2c-e74bdec1ab07" providerId="ADAL" clId="{3F661D7B-FD69-4DAB-B4D0-73E523D840BB}" dt="2023-03-10T02:34:59.224" v="1857" actId="478"/>
          <ac:spMkLst>
            <pc:docMk/>
            <pc:sldMk cId="1412230769" sldId="298"/>
            <ac:spMk id="123" creationId="{5FD521CE-E5BA-D0B9-BF4E-CB8DC81B38DB}"/>
          </ac:spMkLst>
        </pc:spChg>
        <pc:picChg chg="del">
          <ac:chgData name="MeiYi TAN" userId="f9f029c9-d743-4d60-9f2c-e74bdec1ab07" providerId="ADAL" clId="{3F661D7B-FD69-4DAB-B4D0-73E523D840BB}" dt="2023-03-10T02:35:31.121" v="1912" actId="478"/>
          <ac:picMkLst>
            <pc:docMk/>
            <pc:sldMk cId="1412230769" sldId="298"/>
            <ac:picMk id="5" creationId="{3250F618-41CE-9CF8-AB6F-CE928C2B2035}"/>
          </ac:picMkLst>
        </pc:picChg>
      </pc:sldChg>
      <pc:sldChg chg="del">
        <pc:chgData name="MeiYi TAN" userId="f9f029c9-d743-4d60-9f2c-e74bdec1ab07" providerId="ADAL" clId="{3F661D7B-FD69-4DAB-B4D0-73E523D840BB}" dt="2023-03-09T14:01:34.084" v="48" actId="47"/>
        <pc:sldMkLst>
          <pc:docMk/>
          <pc:sldMk cId="3638446103" sldId="303"/>
        </pc:sldMkLst>
      </pc:sldChg>
      <pc:sldChg chg="del">
        <pc:chgData name="MeiYi TAN" userId="f9f029c9-d743-4d60-9f2c-e74bdec1ab07" providerId="ADAL" clId="{3F661D7B-FD69-4DAB-B4D0-73E523D840BB}" dt="2023-03-09T14:01:34.084" v="48" actId="47"/>
        <pc:sldMkLst>
          <pc:docMk/>
          <pc:sldMk cId="2557982727" sldId="304"/>
        </pc:sldMkLst>
      </pc:sldChg>
      <pc:sldChg chg="del">
        <pc:chgData name="MeiYi TAN" userId="f9f029c9-d743-4d60-9f2c-e74bdec1ab07" providerId="ADAL" clId="{3F661D7B-FD69-4DAB-B4D0-73E523D840BB}" dt="2023-03-09T14:01:34.084" v="48" actId="47"/>
        <pc:sldMkLst>
          <pc:docMk/>
          <pc:sldMk cId="303723525" sldId="305"/>
        </pc:sldMkLst>
      </pc:sldChg>
      <pc:sldChg chg="del">
        <pc:chgData name="MeiYi TAN" userId="f9f029c9-d743-4d60-9f2c-e74bdec1ab07" providerId="ADAL" clId="{3F661D7B-FD69-4DAB-B4D0-73E523D840BB}" dt="2023-03-09T14:01:34.084" v="48" actId="47"/>
        <pc:sldMkLst>
          <pc:docMk/>
          <pc:sldMk cId="364039144" sldId="306"/>
        </pc:sldMkLst>
      </pc:sldChg>
      <pc:sldChg chg="del">
        <pc:chgData name="MeiYi TAN" userId="f9f029c9-d743-4d60-9f2c-e74bdec1ab07" providerId="ADAL" clId="{3F661D7B-FD69-4DAB-B4D0-73E523D840BB}" dt="2023-03-09T14:01:34.084" v="48" actId="47"/>
        <pc:sldMkLst>
          <pc:docMk/>
          <pc:sldMk cId="1339311323" sldId="307"/>
        </pc:sldMkLst>
      </pc:sldChg>
    </pc:docChg>
  </pc:docChgLst>
  <pc:docChgLst>
    <pc:chgData name="TAN Mei Yi [Harrisdale Senior High School]" userId="f9f029c9-d743-4d60-9f2c-e74bdec1ab07" providerId="ADAL" clId="{92267D0B-477E-4B62-9618-83268350F2DB}"/>
    <pc:docChg chg="undo custSel addSld delSld modSld">
      <pc:chgData name="TAN Mei Yi [Harrisdale Senior High School]" userId="f9f029c9-d743-4d60-9f2c-e74bdec1ab07" providerId="ADAL" clId="{92267D0B-477E-4B62-9618-83268350F2DB}" dt="2023-07-03T04:19:44.284" v="3157" actId="20577"/>
      <pc:docMkLst>
        <pc:docMk/>
      </pc:docMkLst>
      <pc:sldChg chg="add del">
        <pc:chgData name="TAN Mei Yi [Harrisdale Senior High School]" userId="f9f029c9-d743-4d60-9f2c-e74bdec1ab07" providerId="ADAL" clId="{92267D0B-477E-4B62-9618-83268350F2DB}" dt="2023-07-03T03:12:43.298" v="107" actId="47"/>
        <pc:sldMkLst>
          <pc:docMk/>
          <pc:sldMk cId="2305694551" sldId="258"/>
        </pc:sldMkLst>
      </pc:sldChg>
      <pc:sldChg chg="del">
        <pc:chgData name="TAN Mei Yi [Harrisdale Senior High School]" userId="f9f029c9-d743-4d60-9f2c-e74bdec1ab07" providerId="ADAL" clId="{92267D0B-477E-4B62-9618-83268350F2DB}" dt="2023-07-03T03:15:28.561" v="200" actId="47"/>
        <pc:sldMkLst>
          <pc:docMk/>
          <pc:sldMk cId="3478791116" sldId="259"/>
        </pc:sldMkLst>
      </pc:sldChg>
      <pc:sldChg chg="modSp add mod modAnim">
        <pc:chgData name="TAN Mei Yi [Harrisdale Senior High School]" userId="f9f029c9-d743-4d60-9f2c-e74bdec1ab07" providerId="ADAL" clId="{92267D0B-477E-4B62-9618-83268350F2DB}" dt="2023-07-03T03:20:28.345" v="274" actId="27636"/>
        <pc:sldMkLst>
          <pc:docMk/>
          <pc:sldMk cId="701633433" sldId="260"/>
        </pc:sldMkLst>
        <pc:spChg chg="mod">
          <ac:chgData name="TAN Mei Yi [Harrisdale Senior High School]" userId="f9f029c9-d743-4d60-9f2c-e74bdec1ab07" providerId="ADAL" clId="{92267D0B-477E-4B62-9618-83268350F2DB}" dt="2023-07-03T03:20:28.345" v="274" actId="27636"/>
          <ac:spMkLst>
            <pc:docMk/>
            <pc:sldMk cId="701633433" sldId="260"/>
            <ac:spMk id="3" creationId="{00000000-0000-0000-0000-000000000000}"/>
          </ac:spMkLst>
        </pc:spChg>
        <pc:spChg chg="mod">
          <ac:chgData name="TAN Mei Yi [Harrisdale Senior High School]" userId="f9f029c9-d743-4d60-9f2c-e74bdec1ab07" providerId="ADAL" clId="{92267D0B-477E-4B62-9618-83268350F2DB}" dt="2023-07-03T03:20:25.892" v="272" actId="27636"/>
          <ac:spMkLst>
            <pc:docMk/>
            <pc:sldMk cId="701633433" sldId="260"/>
            <ac:spMk id="8" creationId="{00000000-0000-0000-0000-000000000000}"/>
          </ac:spMkLst>
        </pc:spChg>
        <pc:spChg chg="mod">
          <ac:chgData name="TAN Mei Yi [Harrisdale Senior High School]" userId="f9f029c9-d743-4d60-9f2c-e74bdec1ab07" providerId="ADAL" clId="{92267D0B-477E-4B62-9618-83268350F2DB}" dt="2023-07-03T03:18:23.687" v="235" actId="207"/>
          <ac:spMkLst>
            <pc:docMk/>
            <pc:sldMk cId="701633433" sldId="260"/>
            <ac:spMk id="10" creationId="{45E8BB45-86A1-4495-8EA7-052D0772BD37}"/>
          </ac:spMkLst>
        </pc:spChg>
      </pc:sldChg>
      <pc:sldChg chg="del">
        <pc:chgData name="TAN Mei Yi [Harrisdale Senior High School]" userId="f9f029c9-d743-4d60-9f2c-e74bdec1ab07" providerId="ADAL" clId="{92267D0B-477E-4B62-9618-83268350F2DB}" dt="2023-07-03T03:15:28.561" v="200" actId="47"/>
        <pc:sldMkLst>
          <pc:docMk/>
          <pc:sldMk cId="4243342732" sldId="261"/>
        </pc:sldMkLst>
      </pc:sldChg>
      <pc:sldChg chg="del">
        <pc:chgData name="TAN Mei Yi [Harrisdale Senior High School]" userId="f9f029c9-d743-4d60-9f2c-e74bdec1ab07" providerId="ADAL" clId="{92267D0B-477E-4B62-9618-83268350F2DB}" dt="2023-07-03T03:15:28.561" v="200" actId="47"/>
        <pc:sldMkLst>
          <pc:docMk/>
          <pc:sldMk cId="2227511874" sldId="262"/>
        </pc:sldMkLst>
      </pc:sldChg>
      <pc:sldChg chg="addSp delSp modSp add mod delAnim modAnim">
        <pc:chgData name="TAN Mei Yi [Harrisdale Senior High School]" userId="f9f029c9-d743-4d60-9f2c-e74bdec1ab07" providerId="ADAL" clId="{92267D0B-477E-4B62-9618-83268350F2DB}" dt="2023-07-03T03:44:28.749" v="1285"/>
        <pc:sldMkLst>
          <pc:docMk/>
          <pc:sldMk cId="3175262305" sldId="262"/>
        </pc:sldMkLst>
        <pc:spChg chg="mod">
          <ac:chgData name="TAN Mei Yi [Harrisdale Senior High School]" userId="f9f029c9-d743-4d60-9f2c-e74bdec1ab07" providerId="ADAL" clId="{92267D0B-477E-4B62-9618-83268350F2DB}" dt="2023-07-03T03:43:56.122" v="1278" actId="27636"/>
          <ac:spMkLst>
            <pc:docMk/>
            <pc:sldMk cId="3175262305" sldId="262"/>
            <ac:spMk id="3" creationId="{00000000-0000-0000-0000-000000000000}"/>
          </ac:spMkLst>
        </pc:spChg>
        <pc:spChg chg="mod">
          <ac:chgData name="TAN Mei Yi [Harrisdale Senior High School]" userId="f9f029c9-d743-4d60-9f2c-e74bdec1ab07" providerId="ADAL" clId="{92267D0B-477E-4B62-9618-83268350F2DB}" dt="2023-07-03T03:26:12.200" v="336" actId="20577"/>
          <ac:spMkLst>
            <pc:docMk/>
            <pc:sldMk cId="3175262305" sldId="262"/>
            <ac:spMk id="10" creationId="{57DDF7F5-5381-4231-975F-29B0388E2698}"/>
          </ac:spMkLst>
        </pc:spChg>
        <pc:picChg chg="add del mod">
          <ac:chgData name="TAN Mei Yi [Harrisdale Senior High School]" userId="f9f029c9-d743-4d60-9f2c-e74bdec1ab07" providerId="ADAL" clId="{92267D0B-477E-4B62-9618-83268350F2DB}" dt="2023-07-03T03:37:33.577" v="708" actId="478"/>
          <ac:picMkLst>
            <pc:docMk/>
            <pc:sldMk cId="3175262305" sldId="262"/>
            <ac:picMk id="4" creationId="{38B3EDE1-7837-9DFF-4357-8CEB88FD053E}"/>
          </ac:picMkLst>
        </pc:picChg>
        <pc:picChg chg="del">
          <ac:chgData name="TAN Mei Yi [Harrisdale Senior High School]" userId="f9f029c9-d743-4d60-9f2c-e74bdec1ab07" providerId="ADAL" clId="{92267D0B-477E-4B62-9618-83268350F2DB}" dt="2023-07-03T03:27:02.377" v="347" actId="478"/>
          <ac:picMkLst>
            <pc:docMk/>
            <pc:sldMk cId="3175262305" sldId="262"/>
            <ac:picMk id="5" creationId="{00000000-0000-0000-0000-000000000000}"/>
          </ac:picMkLst>
        </pc:picChg>
        <pc:picChg chg="del">
          <ac:chgData name="TAN Mei Yi [Harrisdale Senior High School]" userId="f9f029c9-d743-4d60-9f2c-e74bdec1ab07" providerId="ADAL" clId="{92267D0B-477E-4B62-9618-83268350F2DB}" dt="2023-07-03T03:27:05.365" v="348" actId="478"/>
          <ac:picMkLst>
            <pc:docMk/>
            <pc:sldMk cId="3175262305" sldId="262"/>
            <ac:picMk id="6" creationId="{00000000-0000-0000-0000-000000000000}"/>
          </ac:picMkLst>
        </pc:picChg>
        <pc:picChg chg="del">
          <ac:chgData name="TAN Mei Yi [Harrisdale Senior High School]" userId="f9f029c9-d743-4d60-9f2c-e74bdec1ab07" providerId="ADAL" clId="{92267D0B-477E-4B62-9618-83268350F2DB}" dt="2023-07-03T03:27:13.020" v="350" actId="478"/>
          <ac:picMkLst>
            <pc:docMk/>
            <pc:sldMk cId="3175262305" sldId="262"/>
            <ac:picMk id="8" creationId="{00000000-0000-0000-0000-000000000000}"/>
          </ac:picMkLst>
        </pc:picChg>
        <pc:picChg chg="del">
          <ac:chgData name="TAN Mei Yi [Harrisdale Senior High School]" userId="f9f029c9-d743-4d60-9f2c-e74bdec1ab07" providerId="ADAL" clId="{92267D0B-477E-4B62-9618-83268350F2DB}" dt="2023-07-03T03:27:14.481" v="351" actId="478"/>
          <ac:picMkLst>
            <pc:docMk/>
            <pc:sldMk cId="3175262305" sldId="262"/>
            <ac:picMk id="9" creationId="{00000000-0000-0000-0000-000000000000}"/>
          </ac:picMkLst>
        </pc:picChg>
        <pc:picChg chg="add mod">
          <ac:chgData name="TAN Mei Yi [Harrisdale Senior High School]" userId="f9f029c9-d743-4d60-9f2c-e74bdec1ab07" providerId="ADAL" clId="{92267D0B-477E-4B62-9618-83268350F2DB}" dt="2023-07-03T03:44:06.004" v="1281" actId="1076"/>
          <ac:picMkLst>
            <pc:docMk/>
            <pc:sldMk cId="3175262305" sldId="262"/>
            <ac:picMk id="11" creationId="{58491E47-BD25-2E10-1028-CD436C3687F2}"/>
          </ac:picMkLst>
        </pc:picChg>
        <pc:picChg chg="add mod ord modCrop">
          <ac:chgData name="TAN Mei Yi [Harrisdale Senior High School]" userId="f9f029c9-d743-4d60-9f2c-e74bdec1ab07" providerId="ADAL" clId="{92267D0B-477E-4B62-9618-83268350F2DB}" dt="2023-07-03T03:39:43.849" v="961" actId="1076"/>
          <ac:picMkLst>
            <pc:docMk/>
            <pc:sldMk cId="3175262305" sldId="262"/>
            <ac:picMk id="13" creationId="{0B60A453-65A8-4C29-9454-B0D38249F16B}"/>
          </ac:picMkLst>
        </pc:picChg>
      </pc:sldChg>
      <pc:sldChg chg="addSp delSp modSp add mod">
        <pc:chgData name="TAN Mei Yi [Harrisdale Senior High School]" userId="f9f029c9-d743-4d60-9f2c-e74bdec1ab07" providerId="ADAL" clId="{92267D0B-477E-4B62-9618-83268350F2DB}" dt="2023-07-03T03:13:53.778" v="157"/>
        <pc:sldMkLst>
          <pc:docMk/>
          <pc:sldMk cId="715680316" sldId="263"/>
        </pc:sldMkLst>
        <pc:spChg chg="add mod">
          <ac:chgData name="TAN Mei Yi [Harrisdale Senior High School]" userId="f9f029c9-d743-4d60-9f2c-e74bdec1ab07" providerId="ADAL" clId="{92267D0B-477E-4B62-9618-83268350F2DB}" dt="2023-07-03T03:13:53.778" v="157"/>
          <ac:spMkLst>
            <pc:docMk/>
            <pc:sldMk cId="715680316" sldId="263"/>
            <ac:spMk id="3" creationId="{9E05888A-99C1-5865-36AE-07F96006683E}"/>
          </ac:spMkLst>
        </pc:spChg>
        <pc:spChg chg="del">
          <ac:chgData name="TAN Mei Yi [Harrisdale Senior High School]" userId="f9f029c9-d743-4d60-9f2c-e74bdec1ab07" providerId="ADAL" clId="{92267D0B-477E-4B62-9618-83268350F2DB}" dt="2023-07-03T03:13:53.506" v="156" actId="478"/>
          <ac:spMkLst>
            <pc:docMk/>
            <pc:sldMk cId="715680316" sldId="263"/>
            <ac:spMk id="8" creationId="{D09E858C-EEE5-4806-A3F0-B674F296DBCF}"/>
          </ac:spMkLst>
        </pc:spChg>
      </pc:sldChg>
      <pc:sldChg chg="del">
        <pc:chgData name="TAN Mei Yi [Harrisdale Senior High School]" userId="f9f029c9-d743-4d60-9f2c-e74bdec1ab07" providerId="ADAL" clId="{92267D0B-477E-4B62-9618-83268350F2DB}" dt="2023-07-03T03:15:28.561" v="200" actId="47"/>
        <pc:sldMkLst>
          <pc:docMk/>
          <pc:sldMk cId="2872980922" sldId="264"/>
        </pc:sldMkLst>
      </pc:sldChg>
      <pc:sldChg chg="addSp delSp modSp add mod modAnim">
        <pc:chgData name="TAN Mei Yi [Harrisdale Senior High School]" userId="f9f029c9-d743-4d60-9f2c-e74bdec1ab07" providerId="ADAL" clId="{92267D0B-477E-4B62-9618-83268350F2DB}" dt="2023-07-03T03:55:46.363" v="1938" actId="20577"/>
        <pc:sldMkLst>
          <pc:docMk/>
          <pc:sldMk cId="3598725235" sldId="264"/>
        </pc:sldMkLst>
        <pc:spChg chg="del topLvl">
          <ac:chgData name="TAN Mei Yi [Harrisdale Senior High School]" userId="f9f029c9-d743-4d60-9f2c-e74bdec1ab07" providerId="ADAL" clId="{92267D0B-477E-4B62-9618-83268350F2DB}" dt="2023-07-03T03:55:15.352" v="1913" actId="478"/>
          <ac:spMkLst>
            <pc:docMk/>
            <pc:sldMk cId="3598725235" sldId="264"/>
            <ac:spMk id="2" creationId="{66B56B03-9DB9-3B2D-A800-0B585E9EFD12}"/>
          </ac:spMkLst>
        </pc:spChg>
        <pc:spChg chg="add mod">
          <ac:chgData name="TAN Mei Yi [Harrisdale Senior High School]" userId="f9f029c9-d743-4d60-9f2c-e74bdec1ab07" providerId="ADAL" clId="{92267D0B-477E-4B62-9618-83268350F2DB}" dt="2023-07-03T03:55:29.168" v="1920" actId="20577"/>
          <ac:spMkLst>
            <pc:docMk/>
            <pc:sldMk cId="3598725235" sldId="264"/>
            <ac:spMk id="5" creationId="{8C37886B-56AA-8D1B-D0FC-8B030FB08147}"/>
          </ac:spMkLst>
        </pc:spChg>
        <pc:spChg chg="mod">
          <ac:chgData name="TAN Mei Yi [Harrisdale Senior High School]" userId="f9f029c9-d743-4d60-9f2c-e74bdec1ab07" providerId="ADAL" clId="{92267D0B-477E-4B62-9618-83268350F2DB}" dt="2023-07-03T03:55:46.363" v="1938" actId="20577"/>
          <ac:spMkLst>
            <pc:docMk/>
            <pc:sldMk cId="3598725235" sldId="264"/>
            <ac:spMk id="6" creationId="{09F2B165-1021-4900-9439-20475645974D}"/>
          </ac:spMkLst>
        </pc:spChg>
        <pc:grpChg chg="del mod">
          <ac:chgData name="TAN Mei Yi [Harrisdale Senior High School]" userId="f9f029c9-d743-4d60-9f2c-e74bdec1ab07" providerId="ADAL" clId="{92267D0B-477E-4B62-9618-83268350F2DB}" dt="2023-07-03T03:55:15.352" v="1913" actId="478"/>
          <ac:grpSpMkLst>
            <pc:docMk/>
            <pc:sldMk cId="3598725235" sldId="264"/>
            <ac:grpSpMk id="3" creationId="{B65F4366-7E59-068C-DBEA-4CFC506A9215}"/>
          </ac:grpSpMkLst>
        </pc:grpChg>
        <pc:picChg chg="mod topLvl modCrop">
          <ac:chgData name="TAN Mei Yi [Harrisdale Senior High School]" userId="f9f029c9-d743-4d60-9f2c-e74bdec1ab07" providerId="ADAL" clId="{92267D0B-477E-4B62-9618-83268350F2DB}" dt="2023-07-03T03:55:34.377" v="1923" actId="1076"/>
          <ac:picMkLst>
            <pc:docMk/>
            <pc:sldMk cId="3598725235" sldId="264"/>
            <ac:picMk id="4" creationId="{00000000-0000-0000-0000-000000000000}"/>
          </ac:picMkLst>
        </pc:picChg>
      </pc:sldChg>
      <pc:sldChg chg="modSp add mod">
        <pc:chgData name="TAN Mei Yi [Harrisdale Senior High School]" userId="f9f029c9-d743-4d60-9f2c-e74bdec1ab07" providerId="ADAL" clId="{92267D0B-477E-4B62-9618-83268350F2DB}" dt="2023-07-03T03:18:17.702" v="234" actId="207"/>
        <pc:sldMkLst>
          <pc:docMk/>
          <pc:sldMk cId="929278771" sldId="268"/>
        </pc:sldMkLst>
        <pc:spChg chg="mod">
          <ac:chgData name="TAN Mei Yi [Harrisdale Senior High School]" userId="f9f029c9-d743-4d60-9f2c-e74bdec1ab07" providerId="ADAL" clId="{92267D0B-477E-4B62-9618-83268350F2DB}" dt="2023-07-03T03:18:17.702" v="234" actId="207"/>
          <ac:spMkLst>
            <pc:docMk/>
            <pc:sldMk cId="929278771" sldId="268"/>
            <ac:spMk id="4" creationId="{FBDC67FD-C5E7-46F4-9A43-894A6A1D2F1C}"/>
          </ac:spMkLst>
        </pc:spChg>
      </pc:sldChg>
      <pc:sldChg chg="del">
        <pc:chgData name="TAN Mei Yi [Harrisdale Senior High School]" userId="f9f029c9-d743-4d60-9f2c-e74bdec1ab07" providerId="ADAL" clId="{92267D0B-477E-4B62-9618-83268350F2DB}" dt="2023-07-03T03:15:28.561" v="200" actId="47"/>
        <pc:sldMkLst>
          <pc:docMk/>
          <pc:sldMk cId="982449205" sldId="270"/>
        </pc:sldMkLst>
      </pc:sldChg>
      <pc:sldChg chg="del">
        <pc:chgData name="TAN Mei Yi [Harrisdale Senior High School]" userId="f9f029c9-d743-4d60-9f2c-e74bdec1ab07" providerId="ADAL" clId="{92267D0B-477E-4B62-9618-83268350F2DB}" dt="2023-07-03T03:15:28.561" v="200" actId="47"/>
        <pc:sldMkLst>
          <pc:docMk/>
          <pc:sldMk cId="455453148" sldId="271"/>
        </pc:sldMkLst>
      </pc:sldChg>
      <pc:sldChg chg="del">
        <pc:chgData name="TAN Mei Yi [Harrisdale Senior High School]" userId="f9f029c9-d743-4d60-9f2c-e74bdec1ab07" providerId="ADAL" clId="{92267D0B-477E-4B62-9618-83268350F2DB}" dt="2023-07-03T03:15:28.561" v="200" actId="47"/>
        <pc:sldMkLst>
          <pc:docMk/>
          <pc:sldMk cId="2535233102" sldId="272"/>
        </pc:sldMkLst>
      </pc:sldChg>
      <pc:sldChg chg="del">
        <pc:chgData name="TAN Mei Yi [Harrisdale Senior High School]" userId="f9f029c9-d743-4d60-9f2c-e74bdec1ab07" providerId="ADAL" clId="{92267D0B-477E-4B62-9618-83268350F2DB}" dt="2023-07-03T03:15:28.561" v="200" actId="47"/>
        <pc:sldMkLst>
          <pc:docMk/>
          <pc:sldMk cId="4263864761" sldId="273"/>
        </pc:sldMkLst>
      </pc:sldChg>
      <pc:sldChg chg="del">
        <pc:chgData name="TAN Mei Yi [Harrisdale Senior High School]" userId="f9f029c9-d743-4d60-9f2c-e74bdec1ab07" providerId="ADAL" clId="{92267D0B-477E-4B62-9618-83268350F2DB}" dt="2023-07-03T03:15:28.561" v="200" actId="47"/>
        <pc:sldMkLst>
          <pc:docMk/>
          <pc:sldMk cId="598541306" sldId="274"/>
        </pc:sldMkLst>
      </pc:sldChg>
      <pc:sldChg chg="addSp delSp modSp add mod modAnim">
        <pc:chgData name="TAN Mei Yi [Harrisdale Senior High School]" userId="f9f029c9-d743-4d60-9f2c-e74bdec1ab07" providerId="ADAL" clId="{92267D0B-477E-4B62-9618-83268350F2DB}" dt="2023-07-03T03:23:50.219" v="325" actId="207"/>
        <pc:sldMkLst>
          <pc:docMk/>
          <pc:sldMk cId="4093183526" sldId="275"/>
        </pc:sldMkLst>
        <pc:spChg chg="add mod">
          <ac:chgData name="TAN Mei Yi [Harrisdale Senior High School]" userId="f9f029c9-d743-4d60-9f2c-e74bdec1ab07" providerId="ADAL" clId="{92267D0B-477E-4B62-9618-83268350F2DB}" dt="2023-07-03T03:19:24.495" v="257" actId="14100"/>
          <ac:spMkLst>
            <pc:docMk/>
            <pc:sldMk cId="4093183526" sldId="275"/>
            <ac:spMk id="2" creationId="{9A76052A-63F1-5ED2-21B9-2A6D29EA79D7}"/>
          </ac:spMkLst>
        </pc:spChg>
        <pc:spChg chg="del">
          <ac:chgData name="TAN Mei Yi [Harrisdale Senior High School]" userId="f9f029c9-d743-4d60-9f2c-e74bdec1ab07" providerId="ADAL" clId="{92267D0B-477E-4B62-9618-83268350F2DB}" dt="2023-07-03T03:14:50.238" v="190" actId="478"/>
          <ac:spMkLst>
            <pc:docMk/>
            <pc:sldMk cId="4093183526" sldId="275"/>
            <ac:spMk id="4" creationId="{1374A935-994D-45C9-8B4F-06B4CB17A188}"/>
          </ac:spMkLst>
        </pc:spChg>
        <pc:spChg chg="mod">
          <ac:chgData name="TAN Mei Yi [Harrisdale Senior High School]" userId="f9f029c9-d743-4d60-9f2c-e74bdec1ab07" providerId="ADAL" clId="{92267D0B-477E-4B62-9618-83268350F2DB}" dt="2023-07-03T03:23:50.219" v="325" actId="207"/>
          <ac:spMkLst>
            <pc:docMk/>
            <pc:sldMk cId="4093183526" sldId="275"/>
            <ac:spMk id="5" creationId="{240D0FDA-E5A9-453C-98D2-6FF69B1E0E11}"/>
          </ac:spMkLst>
        </pc:spChg>
      </pc:sldChg>
      <pc:sldChg chg="addSp delSp modSp add mod modAnim">
        <pc:chgData name="TAN Mei Yi [Harrisdale Senior High School]" userId="f9f029c9-d743-4d60-9f2c-e74bdec1ab07" providerId="ADAL" clId="{92267D0B-477E-4B62-9618-83268350F2DB}" dt="2023-07-03T03:24:12.390" v="329" actId="207"/>
        <pc:sldMkLst>
          <pc:docMk/>
          <pc:sldMk cId="524052782" sldId="276"/>
        </pc:sldMkLst>
        <pc:spChg chg="add mod">
          <ac:chgData name="TAN Mei Yi [Harrisdale Senior High School]" userId="f9f029c9-d743-4d60-9f2c-e74bdec1ab07" providerId="ADAL" clId="{92267D0B-477E-4B62-9618-83268350F2DB}" dt="2023-07-03T03:15:20.635" v="199"/>
          <ac:spMkLst>
            <pc:docMk/>
            <pc:sldMk cId="524052782" sldId="276"/>
            <ac:spMk id="2" creationId="{E95E7CCE-E285-4E40-97A9-F9200E7BC438}"/>
          </ac:spMkLst>
        </pc:spChg>
        <pc:spChg chg="del">
          <ac:chgData name="TAN Mei Yi [Harrisdale Senior High School]" userId="f9f029c9-d743-4d60-9f2c-e74bdec1ab07" providerId="ADAL" clId="{92267D0B-477E-4B62-9618-83268350F2DB}" dt="2023-07-03T03:15:20.242" v="198" actId="478"/>
          <ac:spMkLst>
            <pc:docMk/>
            <pc:sldMk cId="524052782" sldId="276"/>
            <ac:spMk id="4" creationId="{1374A935-994D-45C9-8B4F-06B4CB17A188}"/>
          </ac:spMkLst>
        </pc:spChg>
        <pc:spChg chg="mod">
          <ac:chgData name="TAN Mei Yi [Harrisdale Senior High School]" userId="f9f029c9-d743-4d60-9f2c-e74bdec1ab07" providerId="ADAL" clId="{92267D0B-477E-4B62-9618-83268350F2DB}" dt="2023-07-03T03:24:12.390" v="329" actId="207"/>
          <ac:spMkLst>
            <pc:docMk/>
            <pc:sldMk cId="524052782" sldId="276"/>
            <ac:spMk id="5" creationId="{240D0FDA-E5A9-453C-98D2-6FF69B1E0E11}"/>
          </ac:spMkLst>
        </pc:spChg>
      </pc:sldChg>
      <pc:sldChg chg="addSp delSp modSp add mod modAnim">
        <pc:chgData name="TAN Mei Yi [Harrisdale Senior High School]" userId="f9f029c9-d743-4d60-9f2c-e74bdec1ab07" providerId="ADAL" clId="{92267D0B-477E-4B62-9618-83268350F2DB}" dt="2023-07-03T03:24:00.795" v="327" actId="207"/>
        <pc:sldMkLst>
          <pc:docMk/>
          <pc:sldMk cId="1709204774" sldId="277"/>
        </pc:sldMkLst>
        <pc:spChg chg="add mod">
          <ac:chgData name="TAN Mei Yi [Harrisdale Senior High School]" userId="f9f029c9-d743-4d60-9f2c-e74bdec1ab07" providerId="ADAL" clId="{92267D0B-477E-4B62-9618-83268350F2DB}" dt="2023-07-03T03:19:29.124" v="259" actId="207"/>
          <ac:spMkLst>
            <pc:docMk/>
            <pc:sldMk cId="1709204774" sldId="277"/>
            <ac:spMk id="2" creationId="{B07C3440-B231-4CBB-6CA0-84AA301A7CA5}"/>
          </ac:spMkLst>
        </pc:spChg>
        <pc:spChg chg="del">
          <ac:chgData name="TAN Mei Yi [Harrisdale Senior High School]" userId="f9f029c9-d743-4d60-9f2c-e74bdec1ab07" providerId="ADAL" clId="{92267D0B-477E-4B62-9618-83268350F2DB}" dt="2023-07-03T03:15:02.546" v="195" actId="478"/>
          <ac:spMkLst>
            <pc:docMk/>
            <pc:sldMk cId="1709204774" sldId="277"/>
            <ac:spMk id="4" creationId="{1374A935-994D-45C9-8B4F-06B4CB17A188}"/>
          </ac:spMkLst>
        </pc:spChg>
        <pc:spChg chg="mod">
          <ac:chgData name="TAN Mei Yi [Harrisdale Senior High School]" userId="f9f029c9-d743-4d60-9f2c-e74bdec1ab07" providerId="ADAL" clId="{92267D0B-477E-4B62-9618-83268350F2DB}" dt="2023-07-03T03:24:00.795" v="327" actId="207"/>
          <ac:spMkLst>
            <pc:docMk/>
            <pc:sldMk cId="1709204774" sldId="277"/>
            <ac:spMk id="5" creationId="{240D0FDA-E5A9-453C-98D2-6FF69B1E0E11}"/>
          </ac:spMkLst>
        </pc:spChg>
      </pc:sldChg>
      <pc:sldChg chg="modSp mod">
        <pc:chgData name="TAN Mei Yi [Harrisdale Senior High School]" userId="f9f029c9-d743-4d60-9f2c-e74bdec1ab07" providerId="ADAL" clId="{92267D0B-477E-4B62-9618-83268350F2DB}" dt="2023-07-03T04:19:44.284" v="3157" actId="20577"/>
        <pc:sldMkLst>
          <pc:docMk/>
          <pc:sldMk cId="3000480193" sldId="288"/>
        </pc:sldMkLst>
        <pc:spChg chg="mod">
          <ac:chgData name="TAN Mei Yi [Harrisdale Senior High School]" userId="f9f029c9-d743-4d60-9f2c-e74bdec1ab07" providerId="ADAL" clId="{92267D0B-477E-4B62-9618-83268350F2DB}" dt="2023-07-03T04:19:44.284" v="3157" actId="20577"/>
          <ac:spMkLst>
            <pc:docMk/>
            <pc:sldMk cId="3000480193" sldId="288"/>
            <ac:spMk id="5" creationId="{00000000-0000-0000-0000-000000000000}"/>
          </ac:spMkLst>
        </pc:spChg>
      </pc:sldChg>
      <pc:sldChg chg="modSp mod">
        <pc:chgData name="TAN Mei Yi [Harrisdale Senior High School]" userId="f9f029c9-d743-4d60-9f2c-e74bdec1ab07" providerId="ADAL" clId="{92267D0B-477E-4B62-9618-83268350F2DB}" dt="2023-07-03T03:10:46.114" v="105" actId="20577"/>
        <pc:sldMkLst>
          <pc:docMk/>
          <pc:sldMk cId="2226349418" sldId="292"/>
        </pc:sldMkLst>
        <pc:spChg chg="mod">
          <ac:chgData name="TAN Mei Yi [Harrisdale Senior High School]" userId="f9f029c9-d743-4d60-9f2c-e74bdec1ab07" providerId="ADAL" clId="{92267D0B-477E-4B62-9618-83268350F2DB}" dt="2023-07-03T03:10:18.042" v="0"/>
          <ac:spMkLst>
            <pc:docMk/>
            <pc:sldMk cId="2226349418" sldId="292"/>
            <ac:spMk id="21" creationId="{8E7845BC-DC72-44E1-BABF-6AFB4DC3022D}"/>
          </ac:spMkLst>
        </pc:spChg>
        <pc:spChg chg="mod">
          <ac:chgData name="TAN Mei Yi [Harrisdale Senior High School]" userId="f9f029c9-d743-4d60-9f2c-e74bdec1ab07" providerId="ADAL" clId="{92267D0B-477E-4B62-9618-83268350F2DB}" dt="2023-07-03T03:10:46.114" v="105" actId="20577"/>
          <ac:spMkLst>
            <pc:docMk/>
            <pc:sldMk cId="2226349418" sldId="292"/>
            <ac:spMk id="22" creationId="{046BE2BE-401B-43B6-9F59-E6AE635E14BD}"/>
          </ac:spMkLst>
        </pc:spChg>
      </pc:sldChg>
      <pc:sldChg chg="del">
        <pc:chgData name="TAN Mei Yi [Harrisdale Senior High School]" userId="f9f029c9-d743-4d60-9f2c-e74bdec1ab07" providerId="ADAL" clId="{92267D0B-477E-4B62-9618-83268350F2DB}" dt="2023-07-03T03:15:28.561" v="200" actId="47"/>
        <pc:sldMkLst>
          <pc:docMk/>
          <pc:sldMk cId="2701224179" sldId="362"/>
        </pc:sldMkLst>
      </pc:sldChg>
      <pc:sldChg chg="modSp add del mod">
        <pc:chgData name="TAN Mei Yi [Harrisdale Senior High School]" userId="f9f029c9-d743-4d60-9f2c-e74bdec1ab07" providerId="ADAL" clId="{92267D0B-477E-4B62-9618-83268350F2DB}" dt="2023-07-03T03:13:40.785" v="137" actId="47"/>
        <pc:sldMkLst>
          <pc:docMk/>
          <pc:sldMk cId="2680905843" sldId="363"/>
        </pc:sldMkLst>
        <pc:spChg chg="mod">
          <ac:chgData name="TAN Mei Yi [Harrisdale Senior High School]" userId="f9f029c9-d743-4d60-9f2c-e74bdec1ab07" providerId="ADAL" clId="{92267D0B-477E-4B62-9618-83268350F2DB}" dt="2023-07-03T03:13:10.481" v="135" actId="208"/>
          <ac:spMkLst>
            <pc:docMk/>
            <pc:sldMk cId="2680905843" sldId="363"/>
            <ac:spMk id="8" creationId="{6739CE50-1663-4769-8B92-11312BCE5596}"/>
          </ac:spMkLst>
        </pc:spChg>
      </pc:sldChg>
      <pc:sldChg chg="addSp delSp modSp add mod">
        <pc:chgData name="TAN Mei Yi [Harrisdale Senior High School]" userId="f9f029c9-d743-4d60-9f2c-e74bdec1ab07" providerId="ADAL" clId="{92267D0B-477E-4B62-9618-83268350F2DB}" dt="2023-07-03T03:20:47.698" v="276" actId="14100"/>
        <pc:sldMkLst>
          <pc:docMk/>
          <pc:sldMk cId="1493485716" sldId="364"/>
        </pc:sldMkLst>
        <pc:spChg chg="del">
          <ac:chgData name="TAN Mei Yi [Harrisdale Senior High School]" userId="f9f029c9-d743-4d60-9f2c-e74bdec1ab07" providerId="ADAL" clId="{92267D0B-477E-4B62-9618-83268350F2DB}" dt="2023-07-03T03:14:14.618" v="160" actId="478"/>
          <ac:spMkLst>
            <pc:docMk/>
            <pc:sldMk cId="1493485716" sldId="364"/>
            <ac:spMk id="4" creationId="{1374A935-994D-45C9-8B4F-06B4CB17A188}"/>
          </ac:spMkLst>
        </pc:spChg>
        <pc:spChg chg="mod">
          <ac:chgData name="TAN Mei Yi [Harrisdale Senior High School]" userId="f9f029c9-d743-4d60-9f2c-e74bdec1ab07" providerId="ADAL" clId="{92267D0B-477E-4B62-9618-83268350F2DB}" dt="2023-07-03T03:20:47.698" v="276" actId="14100"/>
          <ac:spMkLst>
            <pc:docMk/>
            <pc:sldMk cId="1493485716" sldId="364"/>
            <ac:spMk id="5" creationId="{240D0FDA-E5A9-453C-98D2-6FF69B1E0E11}"/>
          </ac:spMkLst>
        </pc:spChg>
        <pc:spChg chg="add mod">
          <ac:chgData name="TAN Mei Yi [Harrisdale Senior High School]" userId="f9f029c9-d743-4d60-9f2c-e74bdec1ab07" providerId="ADAL" clId="{92267D0B-477E-4B62-9618-83268350F2DB}" dt="2023-07-03T03:14:15.091" v="161"/>
          <ac:spMkLst>
            <pc:docMk/>
            <pc:sldMk cId="1493485716" sldId="364"/>
            <ac:spMk id="6" creationId="{0A00CE35-6548-E4FA-8759-74D73C430599}"/>
          </ac:spMkLst>
        </pc:spChg>
      </pc:sldChg>
      <pc:sldChg chg="addSp delSp modSp add mod modAnim">
        <pc:chgData name="TAN Mei Yi [Harrisdale Senior High School]" userId="f9f029c9-d743-4d60-9f2c-e74bdec1ab07" providerId="ADAL" clId="{92267D0B-477E-4B62-9618-83268350F2DB}" dt="2023-07-03T03:21:31.737" v="284" actId="207"/>
        <pc:sldMkLst>
          <pc:docMk/>
          <pc:sldMk cId="1942444677" sldId="365"/>
        </pc:sldMkLst>
        <pc:spChg chg="add mod">
          <ac:chgData name="TAN Mei Yi [Harrisdale Senior High School]" userId="f9f029c9-d743-4d60-9f2c-e74bdec1ab07" providerId="ADAL" clId="{92267D0B-477E-4B62-9618-83268350F2DB}" dt="2023-07-03T03:14:19.968" v="163"/>
          <ac:spMkLst>
            <pc:docMk/>
            <pc:sldMk cId="1942444677" sldId="365"/>
            <ac:spMk id="3" creationId="{0C68637C-5A8A-BC2B-8F26-21132EC90DA4}"/>
          </ac:spMkLst>
        </pc:spChg>
        <pc:spChg chg="del">
          <ac:chgData name="TAN Mei Yi [Harrisdale Senior High School]" userId="f9f029c9-d743-4d60-9f2c-e74bdec1ab07" providerId="ADAL" clId="{92267D0B-477E-4B62-9618-83268350F2DB}" dt="2023-07-03T03:14:19.668" v="162" actId="478"/>
          <ac:spMkLst>
            <pc:docMk/>
            <pc:sldMk cId="1942444677" sldId="365"/>
            <ac:spMk id="4" creationId="{1374A935-994D-45C9-8B4F-06B4CB17A188}"/>
          </ac:spMkLst>
        </pc:spChg>
        <pc:spChg chg="mod">
          <ac:chgData name="TAN Mei Yi [Harrisdale Senior High School]" userId="f9f029c9-d743-4d60-9f2c-e74bdec1ab07" providerId="ADAL" clId="{92267D0B-477E-4B62-9618-83268350F2DB}" dt="2023-07-03T03:21:08.010" v="278" actId="207"/>
          <ac:spMkLst>
            <pc:docMk/>
            <pc:sldMk cId="1942444677" sldId="365"/>
            <ac:spMk id="5" creationId="{240D0FDA-E5A9-453C-98D2-6FF69B1E0E11}"/>
          </ac:spMkLst>
        </pc:spChg>
        <pc:spChg chg="mod">
          <ac:chgData name="TAN Mei Yi [Harrisdale Senior High School]" userId="f9f029c9-d743-4d60-9f2c-e74bdec1ab07" providerId="ADAL" clId="{92267D0B-477E-4B62-9618-83268350F2DB}" dt="2023-07-03T03:21:31.737" v="284" actId="207"/>
          <ac:spMkLst>
            <pc:docMk/>
            <pc:sldMk cId="1942444677" sldId="365"/>
            <ac:spMk id="8" creationId="{D2B5B055-DD41-4172-8E91-26183149C31A}"/>
          </ac:spMkLst>
        </pc:spChg>
      </pc:sldChg>
      <pc:sldChg chg="addSp delSp modSp add mod modAnim">
        <pc:chgData name="TAN Mei Yi [Harrisdale Senior High School]" userId="f9f029c9-d743-4d60-9f2c-e74bdec1ab07" providerId="ADAL" clId="{92267D0B-477E-4B62-9618-83268350F2DB}" dt="2023-07-03T03:22:46.489" v="315"/>
        <pc:sldMkLst>
          <pc:docMk/>
          <pc:sldMk cId="3219769157" sldId="366"/>
        </pc:sldMkLst>
        <pc:spChg chg="add del mod">
          <ac:chgData name="TAN Mei Yi [Harrisdale Senior High School]" userId="f9f029c9-d743-4d60-9f2c-e74bdec1ab07" providerId="ADAL" clId="{92267D0B-477E-4B62-9618-83268350F2DB}" dt="2023-07-03T03:14:28.533" v="166"/>
          <ac:spMkLst>
            <pc:docMk/>
            <pc:sldMk cId="3219769157" sldId="366"/>
            <ac:spMk id="2" creationId="{EC5F3CD1-A93F-ABAC-59B5-5527CC290DF8}"/>
          </ac:spMkLst>
        </pc:spChg>
        <pc:spChg chg="add del">
          <ac:chgData name="TAN Mei Yi [Harrisdale Senior High School]" userId="f9f029c9-d743-4d60-9f2c-e74bdec1ab07" providerId="ADAL" clId="{92267D0B-477E-4B62-9618-83268350F2DB}" dt="2023-07-03T03:14:31.010" v="168" actId="478"/>
          <ac:spMkLst>
            <pc:docMk/>
            <pc:sldMk cId="3219769157" sldId="366"/>
            <ac:spMk id="4" creationId="{1374A935-994D-45C9-8B4F-06B4CB17A188}"/>
          </ac:spMkLst>
        </pc:spChg>
        <pc:spChg chg="mod">
          <ac:chgData name="TAN Mei Yi [Harrisdale Senior High School]" userId="f9f029c9-d743-4d60-9f2c-e74bdec1ab07" providerId="ADAL" clId="{92267D0B-477E-4B62-9618-83268350F2DB}" dt="2023-07-03T03:22:46.489" v="315"/>
          <ac:spMkLst>
            <pc:docMk/>
            <pc:sldMk cId="3219769157" sldId="366"/>
            <ac:spMk id="5" creationId="{240D0FDA-E5A9-453C-98D2-6FF69B1E0E11}"/>
          </ac:spMkLst>
        </pc:spChg>
        <pc:spChg chg="add mod">
          <ac:chgData name="TAN Mei Yi [Harrisdale Senior High School]" userId="f9f029c9-d743-4d60-9f2c-e74bdec1ab07" providerId="ADAL" clId="{92267D0B-477E-4B62-9618-83268350F2DB}" dt="2023-07-03T03:14:31.560" v="169"/>
          <ac:spMkLst>
            <pc:docMk/>
            <pc:sldMk cId="3219769157" sldId="366"/>
            <ac:spMk id="6" creationId="{29890C29-88AB-DDCE-E87A-28C1995FCF7A}"/>
          </ac:spMkLst>
        </pc:spChg>
      </pc:sldChg>
      <pc:sldChg chg="modSp add mod">
        <pc:chgData name="TAN Mei Yi [Harrisdale Senior High School]" userId="f9f029c9-d743-4d60-9f2c-e74bdec1ab07" providerId="ADAL" clId="{92267D0B-477E-4B62-9618-83268350F2DB}" dt="2023-07-03T03:23:04.079" v="319" actId="1076"/>
        <pc:sldMkLst>
          <pc:docMk/>
          <pc:sldMk cId="1169665818" sldId="367"/>
        </pc:sldMkLst>
        <pc:spChg chg="mod">
          <ac:chgData name="TAN Mei Yi [Harrisdale Senior High School]" userId="f9f029c9-d743-4d60-9f2c-e74bdec1ab07" providerId="ADAL" clId="{92267D0B-477E-4B62-9618-83268350F2DB}" dt="2023-07-03T03:22:58.502" v="317" actId="207"/>
          <ac:spMkLst>
            <pc:docMk/>
            <pc:sldMk cId="1169665818" sldId="367"/>
            <ac:spMk id="5" creationId="{240D0FDA-E5A9-453C-98D2-6FF69B1E0E11}"/>
          </ac:spMkLst>
        </pc:spChg>
        <pc:spChg chg="mod">
          <ac:chgData name="TAN Mei Yi [Harrisdale Senior High School]" userId="f9f029c9-d743-4d60-9f2c-e74bdec1ab07" providerId="ADAL" clId="{92267D0B-477E-4B62-9618-83268350F2DB}" dt="2023-07-03T03:19:17.664" v="255" actId="207"/>
          <ac:spMkLst>
            <pc:docMk/>
            <pc:sldMk cId="1169665818" sldId="367"/>
            <ac:spMk id="6" creationId="{70B1F65E-F9F5-4227-8552-DE7A19247490}"/>
          </ac:spMkLst>
        </pc:spChg>
        <pc:picChg chg="mod">
          <ac:chgData name="TAN Mei Yi [Harrisdale Senior High School]" userId="f9f029c9-d743-4d60-9f2c-e74bdec1ab07" providerId="ADAL" clId="{92267D0B-477E-4B62-9618-83268350F2DB}" dt="2023-07-03T03:23:04.079" v="319" actId="1076"/>
          <ac:picMkLst>
            <pc:docMk/>
            <pc:sldMk cId="1169665818" sldId="367"/>
            <ac:picMk id="2" creationId="{6DD2ECCD-E119-83DD-17BB-9E2829F475A0}"/>
          </ac:picMkLst>
        </pc:picChg>
      </pc:sldChg>
      <pc:sldChg chg="addSp delSp modSp add mod modAnim">
        <pc:chgData name="TAN Mei Yi [Harrisdale Senior High School]" userId="f9f029c9-d743-4d60-9f2c-e74bdec1ab07" providerId="ADAL" clId="{92267D0B-477E-4B62-9618-83268350F2DB}" dt="2023-07-03T03:23:22.654" v="323"/>
        <pc:sldMkLst>
          <pc:docMk/>
          <pc:sldMk cId="1818352" sldId="368"/>
        </pc:sldMkLst>
        <pc:spChg chg="add mod">
          <ac:chgData name="TAN Mei Yi [Harrisdale Senior High School]" userId="f9f029c9-d743-4d60-9f2c-e74bdec1ab07" providerId="ADAL" clId="{92267D0B-477E-4B62-9618-83268350F2DB}" dt="2023-07-03T03:15:15.570" v="197" actId="207"/>
          <ac:spMkLst>
            <pc:docMk/>
            <pc:sldMk cId="1818352" sldId="368"/>
            <ac:spMk id="2" creationId="{50C3FA1C-86BE-0011-F656-35707D4EC16B}"/>
          </ac:spMkLst>
        </pc:spChg>
        <pc:spChg chg="del">
          <ac:chgData name="TAN Mei Yi [Harrisdale Senior High School]" userId="f9f029c9-d743-4d60-9f2c-e74bdec1ab07" providerId="ADAL" clId="{92267D0B-477E-4B62-9618-83268350F2DB}" dt="2023-07-03T03:14:45.710" v="188" actId="478"/>
          <ac:spMkLst>
            <pc:docMk/>
            <pc:sldMk cId="1818352" sldId="368"/>
            <ac:spMk id="4" creationId="{1374A935-994D-45C9-8B4F-06B4CB17A188}"/>
          </ac:spMkLst>
        </pc:spChg>
        <pc:spChg chg="mod">
          <ac:chgData name="TAN Mei Yi [Harrisdale Senior High School]" userId="f9f029c9-d743-4d60-9f2c-e74bdec1ab07" providerId="ADAL" clId="{92267D0B-477E-4B62-9618-83268350F2DB}" dt="2023-07-03T03:23:18.350" v="321" actId="207"/>
          <ac:spMkLst>
            <pc:docMk/>
            <pc:sldMk cId="1818352" sldId="368"/>
            <ac:spMk id="5" creationId="{240D0FDA-E5A9-453C-98D2-6FF69B1E0E11}"/>
          </ac:spMkLst>
        </pc:spChg>
      </pc:sldChg>
      <pc:sldChg chg="modSp add mod">
        <pc:chgData name="TAN Mei Yi [Harrisdale Senior High School]" userId="f9f029c9-d743-4d60-9f2c-e74bdec1ab07" providerId="ADAL" clId="{92267D0B-477E-4B62-9618-83268350F2DB}" dt="2023-07-03T03:19:04.080" v="254" actId="1076"/>
        <pc:sldMkLst>
          <pc:docMk/>
          <pc:sldMk cId="3282682577" sldId="369"/>
        </pc:sldMkLst>
        <pc:spChg chg="mod">
          <ac:chgData name="TAN Mei Yi [Harrisdale Senior High School]" userId="f9f029c9-d743-4d60-9f2c-e74bdec1ab07" providerId="ADAL" clId="{92267D0B-477E-4B62-9618-83268350F2DB}" dt="2023-07-03T03:13:46.778" v="155" actId="20577"/>
          <ac:spMkLst>
            <pc:docMk/>
            <pc:sldMk cId="3282682577" sldId="369"/>
            <ac:spMk id="2" creationId="{CB8E2933-DD4B-1A63-BF25-6CDF6EB7E55B}"/>
          </ac:spMkLst>
        </pc:spChg>
        <pc:spChg chg="mod">
          <ac:chgData name="TAN Mei Yi [Harrisdale Senior High School]" userId="f9f029c9-d743-4d60-9f2c-e74bdec1ab07" providerId="ADAL" clId="{92267D0B-477E-4B62-9618-83268350F2DB}" dt="2023-07-03T03:18:55.619" v="250" actId="113"/>
          <ac:spMkLst>
            <pc:docMk/>
            <pc:sldMk cId="3282682577" sldId="369"/>
            <ac:spMk id="3" creationId="{71953FFC-D3C2-D32C-5A58-90D8CC547DAC}"/>
          </ac:spMkLst>
        </pc:spChg>
        <pc:spChg chg="mod">
          <ac:chgData name="TAN Mei Yi [Harrisdale Senior High School]" userId="f9f029c9-d743-4d60-9f2c-e74bdec1ab07" providerId="ADAL" clId="{92267D0B-477E-4B62-9618-83268350F2DB}" dt="2023-07-03T03:19:04.080" v="254" actId="1076"/>
          <ac:spMkLst>
            <pc:docMk/>
            <pc:sldMk cId="3282682577" sldId="369"/>
            <ac:spMk id="11" creationId="{AE63BB47-12E5-7484-F6A7-CD6DFA78349C}"/>
          </ac:spMkLst>
        </pc:spChg>
      </pc:sldChg>
      <pc:sldChg chg="delSp modSp add mod delAnim modAnim">
        <pc:chgData name="TAN Mei Yi [Harrisdale Senior High School]" userId="f9f029c9-d743-4d60-9f2c-e74bdec1ab07" providerId="ADAL" clId="{92267D0B-477E-4B62-9618-83268350F2DB}" dt="2023-07-03T03:50:43.276" v="1521"/>
        <pc:sldMkLst>
          <pc:docMk/>
          <pc:sldMk cId="2441694177" sldId="370"/>
        </pc:sldMkLst>
        <pc:spChg chg="mod">
          <ac:chgData name="TAN Mei Yi [Harrisdale Senior High School]" userId="f9f029c9-d743-4d60-9f2c-e74bdec1ab07" providerId="ADAL" clId="{92267D0B-477E-4B62-9618-83268350F2DB}" dt="2023-07-03T03:49:21.205" v="1499" actId="20577"/>
          <ac:spMkLst>
            <pc:docMk/>
            <pc:sldMk cId="2441694177" sldId="370"/>
            <ac:spMk id="3" creationId="{00000000-0000-0000-0000-000000000000}"/>
          </ac:spMkLst>
        </pc:spChg>
        <pc:spChg chg="mod">
          <ac:chgData name="TAN Mei Yi [Harrisdale Senior High School]" userId="f9f029c9-d743-4d60-9f2c-e74bdec1ab07" providerId="ADAL" clId="{92267D0B-477E-4B62-9618-83268350F2DB}" dt="2023-07-03T03:26:15.991" v="337" actId="20577"/>
          <ac:spMkLst>
            <pc:docMk/>
            <pc:sldMk cId="2441694177" sldId="370"/>
            <ac:spMk id="10" creationId="{57DDF7F5-5381-4231-975F-29B0388E2698}"/>
          </ac:spMkLst>
        </pc:spChg>
        <pc:picChg chg="del mod">
          <ac:chgData name="TAN Mei Yi [Harrisdale Senior High School]" userId="f9f029c9-d743-4d60-9f2c-e74bdec1ab07" providerId="ADAL" clId="{92267D0B-477E-4B62-9618-83268350F2DB}" dt="2023-07-03T03:47:41.545" v="1438" actId="478"/>
          <ac:picMkLst>
            <pc:docMk/>
            <pc:sldMk cId="2441694177" sldId="370"/>
            <ac:picMk id="5" creationId="{00000000-0000-0000-0000-000000000000}"/>
          </ac:picMkLst>
        </pc:picChg>
        <pc:picChg chg="mod">
          <ac:chgData name="TAN Mei Yi [Harrisdale Senior High School]" userId="f9f029c9-d743-4d60-9f2c-e74bdec1ab07" providerId="ADAL" clId="{92267D0B-477E-4B62-9618-83268350F2DB}" dt="2023-07-03T03:46:22.711" v="1376" actId="1076"/>
          <ac:picMkLst>
            <pc:docMk/>
            <pc:sldMk cId="2441694177" sldId="370"/>
            <ac:picMk id="6" creationId="{00000000-0000-0000-0000-000000000000}"/>
          </ac:picMkLst>
        </pc:picChg>
        <pc:picChg chg="del mod">
          <ac:chgData name="TAN Mei Yi [Harrisdale Senior High School]" userId="f9f029c9-d743-4d60-9f2c-e74bdec1ab07" providerId="ADAL" clId="{92267D0B-477E-4B62-9618-83268350F2DB}" dt="2023-07-03T03:47:34.256" v="1433" actId="478"/>
          <ac:picMkLst>
            <pc:docMk/>
            <pc:sldMk cId="2441694177" sldId="370"/>
            <ac:picMk id="8" creationId="{00000000-0000-0000-0000-000000000000}"/>
          </ac:picMkLst>
        </pc:picChg>
        <pc:picChg chg="del mod">
          <ac:chgData name="TAN Mei Yi [Harrisdale Senior High School]" userId="f9f029c9-d743-4d60-9f2c-e74bdec1ab07" providerId="ADAL" clId="{92267D0B-477E-4B62-9618-83268350F2DB}" dt="2023-07-03T03:49:18.889" v="1498" actId="478"/>
          <ac:picMkLst>
            <pc:docMk/>
            <pc:sldMk cId="2441694177" sldId="370"/>
            <ac:picMk id="9" creationId="{00000000-0000-0000-0000-000000000000}"/>
          </ac:picMkLst>
        </pc:picChg>
      </pc:sldChg>
      <pc:sldChg chg="addSp delSp modSp add mod delAnim modAnim">
        <pc:chgData name="TAN Mei Yi [Harrisdale Senior High School]" userId="f9f029c9-d743-4d60-9f2c-e74bdec1ab07" providerId="ADAL" clId="{92267D0B-477E-4B62-9618-83268350F2DB}" dt="2023-07-03T03:53:45.307" v="1781"/>
        <pc:sldMkLst>
          <pc:docMk/>
          <pc:sldMk cId="920097026" sldId="371"/>
        </pc:sldMkLst>
        <pc:spChg chg="mod">
          <ac:chgData name="TAN Mei Yi [Harrisdale Senior High School]" userId="f9f029c9-d743-4d60-9f2c-e74bdec1ab07" providerId="ADAL" clId="{92267D0B-477E-4B62-9618-83268350F2DB}" dt="2023-07-03T03:53:25.023" v="1775" actId="20577"/>
          <ac:spMkLst>
            <pc:docMk/>
            <pc:sldMk cId="920097026" sldId="371"/>
            <ac:spMk id="3" creationId="{00000000-0000-0000-0000-000000000000}"/>
          </ac:spMkLst>
        </pc:spChg>
        <pc:spChg chg="mod">
          <ac:chgData name="TAN Mei Yi [Harrisdale Senior High School]" userId="f9f029c9-d743-4d60-9f2c-e74bdec1ab07" providerId="ADAL" clId="{92267D0B-477E-4B62-9618-83268350F2DB}" dt="2023-07-03T03:51:02.561" v="1524" actId="20577"/>
          <ac:spMkLst>
            <pc:docMk/>
            <pc:sldMk cId="920097026" sldId="371"/>
            <ac:spMk id="10" creationId="{57DDF7F5-5381-4231-975F-29B0388E2698}"/>
          </ac:spMkLst>
        </pc:spChg>
        <pc:picChg chg="add mod">
          <ac:chgData name="TAN Mei Yi [Harrisdale Senior High School]" userId="f9f029c9-d743-4d60-9f2c-e74bdec1ab07" providerId="ADAL" clId="{92267D0B-477E-4B62-9618-83268350F2DB}" dt="2023-07-03T03:53:41.188" v="1779" actId="1076"/>
          <ac:picMkLst>
            <pc:docMk/>
            <pc:sldMk cId="920097026" sldId="371"/>
            <ac:picMk id="2" creationId="{DE5B2E56-6E58-075A-7FDB-C8DDE9968D14}"/>
          </ac:picMkLst>
        </pc:picChg>
        <pc:picChg chg="del">
          <ac:chgData name="TAN Mei Yi [Harrisdale Senior High School]" userId="f9f029c9-d743-4d60-9f2c-e74bdec1ab07" providerId="ADAL" clId="{92267D0B-477E-4B62-9618-83268350F2DB}" dt="2023-07-03T03:51:09.129" v="1527" actId="478"/>
          <ac:picMkLst>
            <pc:docMk/>
            <pc:sldMk cId="920097026" sldId="371"/>
            <ac:picMk id="6" creationId="{00000000-0000-0000-0000-000000000000}"/>
          </ac:picMkLst>
        </pc:picChg>
      </pc:sldChg>
      <pc:sldChg chg="addSp delSp modSp add mod delAnim modAnim">
        <pc:chgData name="TAN Mei Yi [Harrisdale Senior High School]" userId="f9f029c9-d743-4d60-9f2c-e74bdec1ab07" providerId="ADAL" clId="{92267D0B-477E-4B62-9618-83268350F2DB}" dt="2023-07-03T04:08:26.929" v="2628" actId="1076"/>
        <pc:sldMkLst>
          <pc:docMk/>
          <pc:sldMk cId="1051699222" sldId="372"/>
        </pc:sldMkLst>
        <pc:spChg chg="mod">
          <ac:chgData name="TAN Mei Yi [Harrisdale Senior High School]" userId="f9f029c9-d743-4d60-9f2c-e74bdec1ab07" providerId="ADAL" clId="{92267D0B-477E-4B62-9618-83268350F2DB}" dt="2023-07-03T04:02:14.942" v="2329" actId="20577"/>
          <ac:spMkLst>
            <pc:docMk/>
            <pc:sldMk cId="1051699222" sldId="372"/>
            <ac:spMk id="5" creationId="{8C37886B-56AA-8D1B-D0FC-8B030FB08147}"/>
          </ac:spMkLst>
        </pc:spChg>
        <pc:spChg chg="add mod">
          <ac:chgData name="TAN Mei Yi [Harrisdale Senior High School]" userId="f9f029c9-d743-4d60-9f2c-e74bdec1ab07" providerId="ADAL" clId="{92267D0B-477E-4B62-9618-83268350F2DB}" dt="2023-07-03T04:03:27.004" v="2371" actId="1076"/>
          <ac:spMkLst>
            <pc:docMk/>
            <pc:sldMk cId="1051699222" sldId="372"/>
            <ac:spMk id="7" creationId="{4B334F50-1D8A-9F31-4928-EC37BF27349D}"/>
          </ac:spMkLst>
        </pc:spChg>
        <pc:spChg chg="add mod">
          <ac:chgData name="TAN Mei Yi [Harrisdale Senior High School]" userId="f9f029c9-d743-4d60-9f2c-e74bdec1ab07" providerId="ADAL" clId="{92267D0B-477E-4B62-9618-83268350F2DB}" dt="2023-07-03T04:03:59.637" v="2396" actId="1076"/>
          <ac:spMkLst>
            <pc:docMk/>
            <pc:sldMk cId="1051699222" sldId="372"/>
            <ac:spMk id="8" creationId="{53409093-A19A-0C4D-5483-BC64A64D3330}"/>
          </ac:spMkLst>
        </pc:spChg>
        <pc:spChg chg="mod">
          <ac:chgData name="TAN Mei Yi [Harrisdale Senior High School]" userId="f9f029c9-d743-4d60-9f2c-e74bdec1ab07" providerId="ADAL" clId="{92267D0B-477E-4B62-9618-83268350F2DB}" dt="2023-07-03T04:03:03.690" v="2357" actId="404"/>
          <ac:spMkLst>
            <pc:docMk/>
            <pc:sldMk cId="1051699222" sldId="372"/>
            <ac:spMk id="9" creationId="{66471667-B24A-9AE4-D443-593F8155AFAF}"/>
          </ac:spMkLst>
        </pc:spChg>
        <pc:spChg chg="mod">
          <ac:chgData name="TAN Mei Yi [Harrisdale Senior High School]" userId="f9f029c9-d743-4d60-9f2c-e74bdec1ab07" providerId="ADAL" clId="{92267D0B-477E-4B62-9618-83268350F2DB}" dt="2023-07-03T04:03:06.271" v="2358" actId="1076"/>
          <ac:spMkLst>
            <pc:docMk/>
            <pc:sldMk cId="1051699222" sldId="372"/>
            <ac:spMk id="10" creationId="{7861D6A5-2577-6D9C-A245-7E0C5EF388CF}"/>
          </ac:spMkLst>
        </pc:spChg>
        <pc:spChg chg="del">
          <ac:chgData name="TAN Mei Yi [Harrisdale Senior High School]" userId="f9f029c9-d743-4d60-9f2c-e74bdec1ab07" providerId="ADAL" clId="{92267D0B-477E-4B62-9618-83268350F2DB}" dt="2023-07-03T03:58:12.667" v="1950" actId="478"/>
          <ac:spMkLst>
            <pc:docMk/>
            <pc:sldMk cId="1051699222" sldId="372"/>
            <ac:spMk id="11" creationId="{8A8AD56B-02F8-F48C-1AAE-E8D0DE84775D}"/>
          </ac:spMkLst>
        </pc:spChg>
        <pc:spChg chg="del">
          <ac:chgData name="TAN Mei Yi [Harrisdale Senior High School]" userId="f9f029c9-d743-4d60-9f2c-e74bdec1ab07" providerId="ADAL" clId="{92267D0B-477E-4B62-9618-83268350F2DB}" dt="2023-07-03T03:58:12.667" v="1950" actId="478"/>
          <ac:spMkLst>
            <pc:docMk/>
            <pc:sldMk cId="1051699222" sldId="372"/>
            <ac:spMk id="12" creationId="{FD3D83A1-44A8-9017-A756-FC3BF7A0CB54}"/>
          </ac:spMkLst>
        </pc:spChg>
        <pc:spChg chg="del">
          <ac:chgData name="TAN Mei Yi [Harrisdale Senior High School]" userId="f9f029c9-d743-4d60-9f2c-e74bdec1ab07" providerId="ADAL" clId="{92267D0B-477E-4B62-9618-83268350F2DB}" dt="2023-07-03T03:58:12.667" v="1950" actId="478"/>
          <ac:spMkLst>
            <pc:docMk/>
            <pc:sldMk cId="1051699222" sldId="372"/>
            <ac:spMk id="13" creationId="{E3A99994-ADA1-D1CF-4239-E07DE92E3386}"/>
          </ac:spMkLst>
        </pc:spChg>
        <pc:spChg chg="add mod">
          <ac:chgData name="TAN Mei Yi [Harrisdale Senior High School]" userId="f9f029c9-d743-4d60-9f2c-e74bdec1ab07" providerId="ADAL" clId="{92267D0B-477E-4B62-9618-83268350F2DB}" dt="2023-07-03T04:04:14.615" v="2405" actId="1076"/>
          <ac:spMkLst>
            <pc:docMk/>
            <pc:sldMk cId="1051699222" sldId="372"/>
            <ac:spMk id="14" creationId="{0EF9D846-ED7F-B996-42AC-F3CDD6110829}"/>
          </ac:spMkLst>
        </pc:spChg>
        <pc:spChg chg="add mod">
          <ac:chgData name="TAN Mei Yi [Harrisdale Senior High School]" userId="f9f029c9-d743-4d60-9f2c-e74bdec1ab07" providerId="ADAL" clId="{92267D0B-477E-4B62-9618-83268350F2DB}" dt="2023-07-03T04:04:26.529" v="2415" actId="1076"/>
          <ac:spMkLst>
            <pc:docMk/>
            <pc:sldMk cId="1051699222" sldId="372"/>
            <ac:spMk id="15" creationId="{4B69DB84-85A8-5462-2945-35505DFA72D0}"/>
          </ac:spMkLst>
        </pc:spChg>
        <pc:spChg chg="add mod">
          <ac:chgData name="TAN Mei Yi [Harrisdale Senior High School]" userId="f9f029c9-d743-4d60-9f2c-e74bdec1ab07" providerId="ADAL" clId="{92267D0B-477E-4B62-9618-83268350F2DB}" dt="2023-07-03T04:06:01.086" v="2479" actId="1076"/>
          <ac:spMkLst>
            <pc:docMk/>
            <pc:sldMk cId="1051699222" sldId="372"/>
            <ac:spMk id="16" creationId="{0E7FAC1B-DD3C-52CB-5A34-9E188DF3C2AA}"/>
          </ac:spMkLst>
        </pc:spChg>
        <pc:spChg chg="add mod">
          <ac:chgData name="TAN Mei Yi [Harrisdale Senior High School]" userId="f9f029c9-d743-4d60-9f2c-e74bdec1ab07" providerId="ADAL" clId="{92267D0B-477E-4B62-9618-83268350F2DB}" dt="2023-07-03T04:06:25.384" v="2504" actId="14100"/>
          <ac:spMkLst>
            <pc:docMk/>
            <pc:sldMk cId="1051699222" sldId="372"/>
            <ac:spMk id="17" creationId="{0145CDF1-60B1-908E-E254-5665E33A828C}"/>
          </ac:spMkLst>
        </pc:spChg>
        <pc:spChg chg="add mod">
          <ac:chgData name="TAN Mei Yi [Harrisdale Senior High School]" userId="f9f029c9-d743-4d60-9f2c-e74bdec1ab07" providerId="ADAL" clId="{92267D0B-477E-4B62-9618-83268350F2DB}" dt="2023-07-03T04:06:59.227" v="2530" actId="1076"/>
          <ac:spMkLst>
            <pc:docMk/>
            <pc:sldMk cId="1051699222" sldId="372"/>
            <ac:spMk id="18" creationId="{633378EA-FADA-26E4-B14A-10137BE60094}"/>
          </ac:spMkLst>
        </pc:spChg>
        <pc:spChg chg="add mod">
          <ac:chgData name="TAN Mei Yi [Harrisdale Senior High School]" userId="f9f029c9-d743-4d60-9f2c-e74bdec1ab07" providerId="ADAL" clId="{92267D0B-477E-4B62-9618-83268350F2DB}" dt="2023-07-03T04:07:16.124" v="2548" actId="1076"/>
          <ac:spMkLst>
            <pc:docMk/>
            <pc:sldMk cId="1051699222" sldId="372"/>
            <ac:spMk id="19" creationId="{3462EC08-04ED-BC4D-BFF2-0EB7ED0AE740}"/>
          </ac:spMkLst>
        </pc:spChg>
        <pc:spChg chg="add mod">
          <ac:chgData name="TAN Mei Yi [Harrisdale Senior High School]" userId="f9f029c9-d743-4d60-9f2c-e74bdec1ab07" providerId="ADAL" clId="{92267D0B-477E-4B62-9618-83268350F2DB}" dt="2023-07-03T04:07:56.863" v="2593" actId="1076"/>
          <ac:spMkLst>
            <pc:docMk/>
            <pc:sldMk cId="1051699222" sldId="372"/>
            <ac:spMk id="20" creationId="{12FBFD7A-B392-5CDC-EF5E-14FD58151FD8}"/>
          </ac:spMkLst>
        </pc:spChg>
        <pc:spChg chg="add mod">
          <ac:chgData name="TAN Mei Yi [Harrisdale Senior High School]" userId="f9f029c9-d743-4d60-9f2c-e74bdec1ab07" providerId="ADAL" clId="{92267D0B-477E-4B62-9618-83268350F2DB}" dt="2023-07-03T04:08:26.929" v="2628" actId="1076"/>
          <ac:spMkLst>
            <pc:docMk/>
            <pc:sldMk cId="1051699222" sldId="372"/>
            <ac:spMk id="21" creationId="{F17F966A-F737-E56F-2BBE-CFB1F20ABE14}"/>
          </ac:spMkLst>
        </pc:spChg>
        <pc:picChg chg="add del mod">
          <ac:chgData name="TAN Mei Yi [Harrisdale Senior High School]" userId="f9f029c9-d743-4d60-9f2c-e74bdec1ab07" providerId="ADAL" clId="{92267D0B-477E-4B62-9618-83268350F2DB}" dt="2023-07-03T04:01:10.288" v="2311" actId="478"/>
          <ac:picMkLst>
            <pc:docMk/>
            <pc:sldMk cId="1051699222" sldId="372"/>
            <ac:picMk id="3" creationId="{7D7B615B-0CAE-7A74-78A5-8987E58FF061}"/>
          </ac:picMkLst>
        </pc:picChg>
        <pc:picChg chg="del">
          <ac:chgData name="TAN Mei Yi [Harrisdale Senior High School]" userId="f9f029c9-d743-4d60-9f2c-e74bdec1ab07" providerId="ADAL" clId="{92267D0B-477E-4B62-9618-83268350F2DB}" dt="2023-07-03T03:58:00.277" v="1948" actId="478"/>
          <ac:picMkLst>
            <pc:docMk/>
            <pc:sldMk cId="1051699222" sldId="372"/>
            <ac:picMk id="4" creationId="{00000000-0000-0000-0000-000000000000}"/>
          </ac:picMkLst>
        </pc:picChg>
      </pc:sldChg>
      <pc:sldChg chg="addSp delSp modSp add del mod delAnim modAnim">
        <pc:chgData name="TAN Mei Yi [Harrisdale Senior High School]" userId="f9f029c9-d743-4d60-9f2c-e74bdec1ab07" providerId="ADAL" clId="{92267D0B-477E-4B62-9618-83268350F2DB}" dt="2023-07-03T04:12:31.134" v="2831" actId="1076"/>
        <pc:sldMkLst>
          <pc:docMk/>
          <pc:sldMk cId="2446875390" sldId="373"/>
        </pc:sldMkLst>
        <pc:spChg chg="mod">
          <ac:chgData name="TAN Mei Yi [Harrisdale Senior High School]" userId="f9f029c9-d743-4d60-9f2c-e74bdec1ab07" providerId="ADAL" clId="{92267D0B-477E-4B62-9618-83268350F2DB}" dt="2023-07-03T04:10:44.268" v="2750" actId="20577"/>
          <ac:spMkLst>
            <pc:docMk/>
            <pc:sldMk cId="2446875390" sldId="373"/>
            <ac:spMk id="5" creationId="{8C37886B-56AA-8D1B-D0FC-8B030FB08147}"/>
          </ac:spMkLst>
        </pc:spChg>
        <pc:spChg chg="add mod">
          <ac:chgData name="TAN Mei Yi [Harrisdale Senior High School]" userId="f9f029c9-d743-4d60-9f2c-e74bdec1ab07" providerId="ADAL" clId="{92267D0B-477E-4B62-9618-83268350F2DB}" dt="2023-07-03T04:11:31.469" v="2791" actId="1076"/>
          <ac:spMkLst>
            <pc:docMk/>
            <pc:sldMk cId="2446875390" sldId="373"/>
            <ac:spMk id="8" creationId="{D5817C6D-F091-AB2B-82C2-6862E2E13FBA}"/>
          </ac:spMkLst>
        </pc:spChg>
        <pc:spChg chg="mod">
          <ac:chgData name="TAN Mei Yi [Harrisdale Senior High School]" userId="f9f029c9-d743-4d60-9f2c-e74bdec1ab07" providerId="ADAL" clId="{92267D0B-477E-4B62-9618-83268350F2DB}" dt="2023-07-03T04:11:13.815" v="2780" actId="255"/>
          <ac:spMkLst>
            <pc:docMk/>
            <pc:sldMk cId="2446875390" sldId="373"/>
            <ac:spMk id="9" creationId="{66471667-B24A-9AE4-D443-593F8155AFAF}"/>
          </ac:spMkLst>
        </pc:spChg>
        <pc:spChg chg="mod">
          <ac:chgData name="TAN Mei Yi [Harrisdale Senior High School]" userId="f9f029c9-d743-4d60-9f2c-e74bdec1ab07" providerId="ADAL" clId="{92267D0B-477E-4B62-9618-83268350F2DB}" dt="2023-07-03T04:11:22.960" v="2783" actId="1076"/>
          <ac:spMkLst>
            <pc:docMk/>
            <pc:sldMk cId="2446875390" sldId="373"/>
            <ac:spMk id="10" creationId="{7861D6A5-2577-6D9C-A245-7E0C5EF388CF}"/>
          </ac:spMkLst>
        </pc:spChg>
        <pc:spChg chg="del">
          <ac:chgData name="TAN Mei Yi [Harrisdale Senior High School]" userId="f9f029c9-d743-4d60-9f2c-e74bdec1ab07" providerId="ADAL" clId="{92267D0B-477E-4B62-9618-83268350F2DB}" dt="2023-07-03T04:08:49.294" v="2633" actId="478"/>
          <ac:spMkLst>
            <pc:docMk/>
            <pc:sldMk cId="2446875390" sldId="373"/>
            <ac:spMk id="11" creationId="{8A8AD56B-02F8-F48C-1AAE-E8D0DE84775D}"/>
          </ac:spMkLst>
        </pc:spChg>
        <pc:spChg chg="del">
          <ac:chgData name="TAN Mei Yi [Harrisdale Senior High School]" userId="f9f029c9-d743-4d60-9f2c-e74bdec1ab07" providerId="ADAL" clId="{92267D0B-477E-4B62-9618-83268350F2DB}" dt="2023-07-03T04:08:49.294" v="2633" actId="478"/>
          <ac:spMkLst>
            <pc:docMk/>
            <pc:sldMk cId="2446875390" sldId="373"/>
            <ac:spMk id="12" creationId="{FD3D83A1-44A8-9017-A756-FC3BF7A0CB54}"/>
          </ac:spMkLst>
        </pc:spChg>
        <pc:spChg chg="del">
          <ac:chgData name="TAN Mei Yi [Harrisdale Senior High School]" userId="f9f029c9-d743-4d60-9f2c-e74bdec1ab07" providerId="ADAL" clId="{92267D0B-477E-4B62-9618-83268350F2DB}" dt="2023-07-03T04:08:49.294" v="2633" actId="478"/>
          <ac:spMkLst>
            <pc:docMk/>
            <pc:sldMk cId="2446875390" sldId="373"/>
            <ac:spMk id="13" creationId="{E3A99994-ADA1-D1CF-4239-E07DE92E3386}"/>
          </ac:spMkLst>
        </pc:spChg>
        <pc:spChg chg="add mod">
          <ac:chgData name="TAN Mei Yi [Harrisdale Senior High School]" userId="f9f029c9-d743-4d60-9f2c-e74bdec1ab07" providerId="ADAL" clId="{92267D0B-477E-4B62-9618-83268350F2DB}" dt="2023-07-03T04:12:31.134" v="2831" actId="1076"/>
          <ac:spMkLst>
            <pc:docMk/>
            <pc:sldMk cId="2446875390" sldId="373"/>
            <ac:spMk id="14" creationId="{647E70A4-FD27-085E-51BC-EBC5A266AB3D}"/>
          </ac:spMkLst>
        </pc:spChg>
        <pc:picChg chg="del">
          <ac:chgData name="TAN Mei Yi [Harrisdale Senior High School]" userId="f9f029c9-d743-4d60-9f2c-e74bdec1ab07" providerId="ADAL" clId="{92267D0B-477E-4B62-9618-83268350F2DB}" dt="2023-07-03T03:57:19.283" v="1944" actId="478"/>
          <ac:picMkLst>
            <pc:docMk/>
            <pc:sldMk cId="2446875390" sldId="373"/>
            <ac:picMk id="3" creationId="{7D7B615B-0CAE-7A74-78A5-8987E58FF061}"/>
          </ac:picMkLst>
        </pc:picChg>
        <pc:picChg chg="del">
          <ac:chgData name="TAN Mei Yi [Harrisdale Senior High School]" userId="f9f029c9-d743-4d60-9f2c-e74bdec1ab07" providerId="ADAL" clId="{92267D0B-477E-4B62-9618-83268350F2DB}" dt="2023-07-03T04:08:50.001" v="2634" actId="478"/>
          <ac:picMkLst>
            <pc:docMk/>
            <pc:sldMk cId="2446875390" sldId="373"/>
            <ac:picMk id="4" creationId="{00000000-0000-0000-0000-000000000000}"/>
          </ac:picMkLst>
        </pc:picChg>
        <pc:picChg chg="add del">
          <ac:chgData name="TAN Mei Yi [Harrisdale Senior High School]" userId="f9f029c9-d743-4d60-9f2c-e74bdec1ab07" providerId="ADAL" clId="{92267D0B-477E-4B62-9618-83268350F2DB}" dt="2023-07-03T03:57:54.239" v="1947" actId="478"/>
          <ac:picMkLst>
            <pc:docMk/>
            <pc:sldMk cId="2446875390" sldId="373"/>
            <ac:picMk id="7" creationId="{223D0759-CE62-D42C-BF48-80E9AC3B925E}"/>
          </ac:picMkLst>
        </pc:picChg>
      </pc:sldChg>
      <pc:sldChg chg="addSp delSp modSp add mod delAnim modAnim">
        <pc:chgData name="TAN Mei Yi [Harrisdale Senior High School]" userId="f9f029c9-d743-4d60-9f2c-e74bdec1ab07" providerId="ADAL" clId="{92267D0B-477E-4B62-9618-83268350F2DB}" dt="2023-07-03T04:19:26.238" v="3143" actId="1076"/>
        <pc:sldMkLst>
          <pc:docMk/>
          <pc:sldMk cId="3636324491" sldId="374"/>
        </pc:sldMkLst>
        <pc:spChg chg="add del mod">
          <ac:chgData name="TAN Mei Yi [Harrisdale Senior High School]" userId="f9f029c9-d743-4d60-9f2c-e74bdec1ab07" providerId="ADAL" clId="{92267D0B-477E-4B62-9618-83268350F2DB}" dt="2023-07-03T04:13:20.676" v="2839" actId="478"/>
          <ac:spMkLst>
            <pc:docMk/>
            <pc:sldMk cId="3636324491" sldId="374"/>
            <ac:spMk id="3" creationId="{97A8D9B8-1F02-E93F-1A4E-5102D23643CE}"/>
          </ac:spMkLst>
        </pc:spChg>
        <pc:spChg chg="del mod">
          <ac:chgData name="TAN Mei Yi [Harrisdale Senior High School]" userId="f9f029c9-d743-4d60-9f2c-e74bdec1ab07" providerId="ADAL" clId="{92267D0B-477E-4B62-9618-83268350F2DB}" dt="2023-07-03T04:13:18.283" v="2837" actId="478"/>
          <ac:spMkLst>
            <pc:docMk/>
            <pc:sldMk cId="3636324491" sldId="374"/>
            <ac:spMk id="5" creationId="{8C37886B-56AA-8D1B-D0FC-8B030FB08147}"/>
          </ac:spMkLst>
        </pc:spChg>
        <pc:spChg chg="add mod">
          <ac:chgData name="TAN Mei Yi [Harrisdale Senior High School]" userId="f9f029c9-d743-4d60-9f2c-e74bdec1ab07" providerId="ADAL" clId="{92267D0B-477E-4B62-9618-83268350F2DB}" dt="2023-07-03T04:14:45.450" v="2972" actId="20577"/>
          <ac:spMkLst>
            <pc:docMk/>
            <pc:sldMk cId="3636324491" sldId="374"/>
            <ac:spMk id="8" creationId="{5F884C13-122B-6D41-A566-BD2B8AB9239A}"/>
          </ac:spMkLst>
        </pc:spChg>
        <pc:spChg chg="del">
          <ac:chgData name="TAN Mei Yi [Harrisdale Senior High School]" userId="f9f029c9-d743-4d60-9f2c-e74bdec1ab07" providerId="ADAL" clId="{92267D0B-477E-4B62-9618-83268350F2DB}" dt="2023-07-03T04:13:27.368" v="2840" actId="478"/>
          <ac:spMkLst>
            <pc:docMk/>
            <pc:sldMk cId="3636324491" sldId="374"/>
            <ac:spMk id="9" creationId="{66471667-B24A-9AE4-D443-593F8155AFAF}"/>
          </ac:spMkLst>
        </pc:spChg>
        <pc:spChg chg="mod">
          <ac:chgData name="TAN Mei Yi [Harrisdale Senior High School]" userId="f9f029c9-d743-4d60-9f2c-e74bdec1ab07" providerId="ADAL" clId="{92267D0B-477E-4B62-9618-83268350F2DB}" dt="2023-07-03T04:16:34.825" v="3003" actId="1076"/>
          <ac:spMkLst>
            <pc:docMk/>
            <pc:sldMk cId="3636324491" sldId="374"/>
            <ac:spMk id="10" creationId="{7861D6A5-2577-6D9C-A245-7E0C5EF388CF}"/>
          </ac:spMkLst>
        </pc:spChg>
        <pc:spChg chg="del">
          <ac:chgData name="TAN Mei Yi [Harrisdale Senior High School]" userId="f9f029c9-d743-4d60-9f2c-e74bdec1ab07" providerId="ADAL" clId="{92267D0B-477E-4B62-9618-83268350F2DB}" dt="2023-07-03T04:13:27.368" v="2840" actId="478"/>
          <ac:spMkLst>
            <pc:docMk/>
            <pc:sldMk cId="3636324491" sldId="374"/>
            <ac:spMk id="11" creationId="{8A8AD56B-02F8-F48C-1AAE-E8D0DE84775D}"/>
          </ac:spMkLst>
        </pc:spChg>
        <pc:spChg chg="del">
          <ac:chgData name="TAN Mei Yi [Harrisdale Senior High School]" userId="f9f029c9-d743-4d60-9f2c-e74bdec1ab07" providerId="ADAL" clId="{92267D0B-477E-4B62-9618-83268350F2DB}" dt="2023-07-03T04:13:27.368" v="2840" actId="478"/>
          <ac:spMkLst>
            <pc:docMk/>
            <pc:sldMk cId="3636324491" sldId="374"/>
            <ac:spMk id="12" creationId="{FD3D83A1-44A8-9017-A756-FC3BF7A0CB54}"/>
          </ac:spMkLst>
        </pc:spChg>
        <pc:spChg chg="del">
          <ac:chgData name="TAN Mei Yi [Harrisdale Senior High School]" userId="f9f029c9-d743-4d60-9f2c-e74bdec1ab07" providerId="ADAL" clId="{92267D0B-477E-4B62-9618-83268350F2DB}" dt="2023-07-03T04:13:27.368" v="2840" actId="478"/>
          <ac:spMkLst>
            <pc:docMk/>
            <pc:sldMk cId="3636324491" sldId="374"/>
            <ac:spMk id="13" creationId="{E3A99994-ADA1-D1CF-4239-E07DE92E3386}"/>
          </ac:spMkLst>
        </pc:spChg>
        <pc:spChg chg="add mod">
          <ac:chgData name="TAN Mei Yi [Harrisdale Senior High School]" userId="f9f029c9-d743-4d60-9f2c-e74bdec1ab07" providerId="ADAL" clId="{92267D0B-477E-4B62-9618-83268350F2DB}" dt="2023-07-03T04:16:54.244" v="3022" actId="20577"/>
          <ac:spMkLst>
            <pc:docMk/>
            <pc:sldMk cId="3636324491" sldId="374"/>
            <ac:spMk id="14" creationId="{19E3B69A-5D4F-DBB0-635F-61E8791FA3A1}"/>
          </ac:spMkLst>
        </pc:spChg>
        <pc:spChg chg="add mod">
          <ac:chgData name="TAN Mei Yi [Harrisdale Senior High School]" userId="f9f029c9-d743-4d60-9f2c-e74bdec1ab07" providerId="ADAL" clId="{92267D0B-477E-4B62-9618-83268350F2DB}" dt="2023-07-03T04:17:09.166" v="3036" actId="14100"/>
          <ac:spMkLst>
            <pc:docMk/>
            <pc:sldMk cId="3636324491" sldId="374"/>
            <ac:spMk id="15" creationId="{183259D9-4093-962E-1CB9-5BC0A61B7384}"/>
          </ac:spMkLst>
        </pc:spChg>
        <pc:spChg chg="add mod">
          <ac:chgData name="TAN Mei Yi [Harrisdale Senior High School]" userId="f9f029c9-d743-4d60-9f2c-e74bdec1ab07" providerId="ADAL" clId="{92267D0B-477E-4B62-9618-83268350F2DB}" dt="2023-07-03T04:17:19.888" v="3045" actId="1076"/>
          <ac:spMkLst>
            <pc:docMk/>
            <pc:sldMk cId="3636324491" sldId="374"/>
            <ac:spMk id="16" creationId="{A7C7A65A-C0C1-CADF-41E4-CF90A3114824}"/>
          </ac:spMkLst>
        </pc:spChg>
        <pc:spChg chg="add mod">
          <ac:chgData name="TAN Mei Yi [Harrisdale Senior High School]" userId="f9f029c9-d743-4d60-9f2c-e74bdec1ab07" providerId="ADAL" clId="{92267D0B-477E-4B62-9618-83268350F2DB}" dt="2023-07-03T04:17:28.413" v="3052" actId="1076"/>
          <ac:spMkLst>
            <pc:docMk/>
            <pc:sldMk cId="3636324491" sldId="374"/>
            <ac:spMk id="17" creationId="{108B3145-0678-DA28-EFA5-E238E24D1AAF}"/>
          </ac:spMkLst>
        </pc:spChg>
        <pc:spChg chg="add mod">
          <ac:chgData name="TAN Mei Yi [Harrisdale Senior High School]" userId="f9f029c9-d743-4d60-9f2c-e74bdec1ab07" providerId="ADAL" clId="{92267D0B-477E-4B62-9618-83268350F2DB}" dt="2023-07-03T04:17:52.017" v="3078" actId="1076"/>
          <ac:spMkLst>
            <pc:docMk/>
            <pc:sldMk cId="3636324491" sldId="374"/>
            <ac:spMk id="18" creationId="{F77E3CD1-7502-4E27-FF15-6909C7BFB330}"/>
          </ac:spMkLst>
        </pc:spChg>
        <pc:spChg chg="add mod">
          <ac:chgData name="TAN Mei Yi [Harrisdale Senior High School]" userId="f9f029c9-d743-4d60-9f2c-e74bdec1ab07" providerId="ADAL" clId="{92267D0B-477E-4B62-9618-83268350F2DB}" dt="2023-07-03T04:18:07.725" v="3086" actId="1076"/>
          <ac:spMkLst>
            <pc:docMk/>
            <pc:sldMk cId="3636324491" sldId="374"/>
            <ac:spMk id="19" creationId="{46E7F803-74E2-F7FC-5D5D-44F4DAE8731D}"/>
          </ac:spMkLst>
        </pc:spChg>
        <pc:spChg chg="add mod">
          <ac:chgData name="TAN Mei Yi [Harrisdale Senior High School]" userId="f9f029c9-d743-4d60-9f2c-e74bdec1ab07" providerId="ADAL" clId="{92267D0B-477E-4B62-9618-83268350F2DB}" dt="2023-07-03T04:18:16.118" v="3092" actId="20577"/>
          <ac:spMkLst>
            <pc:docMk/>
            <pc:sldMk cId="3636324491" sldId="374"/>
            <ac:spMk id="20" creationId="{3318B478-FCA6-DFA2-0EE4-DD77555581B4}"/>
          </ac:spMkLst>
        </pc:spChg>
        <pc:spChg chg="add mod">
          <ac:chgData name="TAN Mei Yi [Harrisdale Senior High School]" userId="f9f029c9-d743-4d60-9f2c-e74bdec1ab07" providerId="ADAL" clId="{92267D0B-477E-4B62-9618-83268350F2DB}" dt="2023-07-03T04:18:30.910" v="3099" actId="1076"/>
          <ac:spMkLst>
            <pc:docMk/>
            <pc:sldMk cId="3636324491" sldId="374"/>
            <ac:spMk id="21" creationId="{A88F78BE-8EF5-4073-EAC6-93BFD30C0980}"/>
          </ac:spMkLst>
        </pc:spChg>
        <pc:spChg chg="add mod">
          <ac:chgData name="TAN Mei Yi [Harrisdale Senior High School]" userId="f9f029c9-d743-4d60-9f2c-e74bdec1ab07" providerId="ADAL" clId="{92267D0B-477E-4B62-9618-83268350F2DB}" dt="2023-07-03T04:18:39.891" v="3105" actId="20577"/>
          <ac:spMkLst>
            <pc:docMk/>
            <pc:sldMk cId="3636324491" sldId="374"/>
            <ac:spMk id="22" creationId="{B9A67B3B-A6F2-22CE-807B-0862BB451476}"/>
          </ac:spMkLst>
        </pc:spChg>
        <pc:spChg chg="add mod">
          <ac:chgData name="TAN Mei Yi [Harrisdale Senior High School]" userId="f9f029c9-d743-4d60-9f2c-e74bdec1ab07" providerId="ADAL" clId="{92267D0B-477E-4B62-9618-83268350F2DB}" dt="2023-07-03T04:18:53.337" v="3114" actId="1076"/>
          <ac:spMkLst>
            <pc:docMk/>
            <pc:sldMk cId="3636324491" sldId="374"/>
            <ac:spMk id="23" creationId="{37C898B0-DDF6-7549-2DF3-CAA71A5E000F}"/>
          </ac:spMkLst>
        </pc:spChg>
        <pc:spChg chg="add mod">
          <ac:chgData name="TAN Mei Yi [Harrisdale Senior High School]" userId="f9f029c9-d743-4d60-9f2c-e74bdec1ab07" providerId="ADAL" clId="{92267D0B-477E-4B62-9618-83268350F2DB}" dt="2023-07-03T04:19:01.801" v="3120" actId="20577"/>
          <ac:spMkLst>
            <pc:docMk/>
            <pc:sldMk cId="3636324491" sldId="374"/>
            <ac:spMk id="24" creationId="{DDF94E30-C4A3-739B-BE7B-2B2EBC08EDF9}"/>
          </ac:spMkLst>
        </pc:spChg>
        <pc:spChg chg="add mod">
          <ac:chgData name="TAN Mei Yi [Harrisdale Senior High School]" userId="f9f029c9-d743-4d60-9f2c-e74bdec1ab07" providerId="ADAL" clId="{92267D0B-477E-4B62-9618-83268350F2DB}" dt="2023-07-03T04:19:26.238" v="3143" actId="1076"/>
          <ac:spMkLst>
            <pc:docMk/>
            <pc:sldMk cId="3636324491" sldId="374"/>
            <ac:spMk id="25" creationId="{CC17DBFA-F1CF-02D8-D527-9D12D39A0F56}"/>
          </ac:spMkLst>
        </pc:spChg>
        <pc:picChg chg="del">
          <ac:chgData name="TAN Mei Yi [Harrisdale Senior High School]" userId="f9f029c9-d743-4d60-9f2c-e74bdec1ab07" providerId="ADAL" clId="{92267D0B-477E-4B62-9618-83268350F2DB}" dt="2023-07-03T04:13:18.896" v="2838" actId="478"/>
          <ac:picMkLst>
            <pc:docMk/>
            <pc:sldMk cId="3636324491" sldId="374"/>
            <ac:picMk id="4" creationId="{00000000-0000-0000-0000-000000000000}"/>
          </ac:picMkLst>
        </pc:picChg>
        <pc:picChg chg="del mod">
          <ac:chgData name="TAN Mei Yi [Harrisdale Senior High School]" userId="f9f029c9-d743-4d60-9f2c-e74bdec1ab07" providerId="ADAL" clId="{92267D0B-477E-4B62-9618-83268350F2DB}" dt="2023-07-03T04:16:27.925" v="2998" actId="478"/>
          <ac:picMkLst>
            <pc:docMk/>
            <pc:sldMk cId="3636324491" sldId="374"/>
            <ac:picMk id="7" creationId="{223D0759-CE62-D42C-BF48-80E9AC3B925E}"/>
          </ac:picMkLst>
        </pc:picChg>
      </pc:sldChg>
    </pc:docChg>
  </pc:docChgLst>
  <pc:docChgLst>
    <pc:chgData name="TAN Mei Yi [Harrisdale Senior High School]" userId="f9f029c9-d743-4d60-9f2c-e74bdec1ab07" providerId="ADAL" clId="{1512DFF6-8A72-4A5E-8B58-DEBC6E2B6302}"/>
    <pc:docChg chg="undo custSel addSld delSld modSld sldOrd">
      <pc:chgData name="TAN Mei Yi [Harrisdale Senior High School]" userId="f9f029c9-d743-4d60-9f2c-e74bdec1ab07" providerId="ADAL" clId="{1512DFF6-8A72-4A5E-8B58-DEBC6E2B6302}" dt="2023-05-22T00:47:01.934" v="412" actId="20577"/>
      <pc:docMkLst>
        <pc:docMk/>
      </pc:docMkLst>
      <pc:sldChg chg="modSp add">
        <pc:chgData name="TAN Mei Yi [Harrisdale Senior High School]" userId="f9f029c9-d743-4d60-9f2c-e74bdec1ab07" providerId="ADAL" clId="{1512DFF6-8A72-4A5E-8B58-DEBC6E2B6302}" dt="2023-05-22T00:27:04.160" v="148" actId="207"/>
        <pc:sldMkLst>
          <pc:docMk/>
          <pc:sldMk cId="2620096028" sldId="257"/>
        </pc:sldMkLst>
        <pc:spChg chg="mod">
          <ac:chgData name="TAN Mei Yi [Harrisdale Senior High School]" userId="f9f029c9-d743-4d60-9f2c-e74bdec1ab07" providerId="ADAL" clId="{1512DFF6-8A72-4A5E-8B58-DEBC6E2B6302}" dt="2023-05-22T00:27:04.160" v="148" actId="207"/>
          <ac:spMkLst>
            <pc:docMk/>
            <pc:sldMk cId="2620096028" sldId="257"/>
            <ac:spMk id="7" creationId="{997F59CE-BE7F-409C-BEE0-662CE2457243}"/>
          </ac:spMkLst>
        </pc:spChg>
      </pc:sldChg>
      <pc:sldChg chg="modSp add mod">
        <pc:chgData name="TAN Mei Yi [Harrisdale Senior High School]" userId="f9f029c9-d743-4d60-9f2c-e74bdec1ab07" providerId="ADAL" clId="{1512DFF6-8A72-4A5E-8B58-DEBC6E2B6302}" dt="2023-05-22T00:27:07.533" v="149" actId="207"/>
        <pc:sldMkLst>
          <pc:docMk/>
          <pc:sldMk cId="1739513729" sldId="258"/>
        </pc:sldMkLst>
        <pc:spChg chg="mod">
          <ac:chgData name="TAN Mei Yi [Harrisdale Senior High School]" userId="f9f029c9-d743-4d60-9f2c-e74bdec1ab07" providerId="ADAL" clId="{1512DFF6-8A72-4A5E-8B58-DEBC6E2B6302}" dt="2023-05-22T00:27:07.533" v="149" actId="207"/>
          <ac:spMkLst>
            <pc:docMk/>
            <pc:sldMk cId="1739513729" sldId="258"/>
            <ac:spMk id="7" creationId="{7A6054B2-AFD1-4AD5-8ABE-B80A14591CE3}"/>
          </ac:spMkLst>
        </pc:spChg>
      </pc:sldChg>
      <pc:sldChg chg="add setBg">
        <pc:chgData name="TAN Mei Yi [Harrisdale Senior High School]" userId="f9f029c9-d743-4d60-9f2c-e74bdec1ab07" providerId="ADAL" clId="{1512DFF6-8A72-4A5E-8B58-DEBC6E2B6302}" dt="2023-05-20T23:56:07.729" v="105"/>
        <pc:sldMkLst>
          <pc:docMk/>
          <pc:sldMk cId="161414814" sldId="259"/>
        </pc:sldMkLst>
      </pc:sldChg>
      <pc:sldChg chg="addSp delSp modSp add mod">
        <pc:chgData name="TAN Mei Yi [Harrisdale Senior High School]" userId="f9f029c9-d743-4d60-9f2c-e74bdec1ab07" providerId="ADAL" clId="{1512DFF6-8A72-4A5E-8B58-DEBC6E2B6302}" dt="2023-05-22T00:27:37.379" v="153"/>
        <pc:sldMkLst>
          <pc:docMk/>
          <pc:sldMk cId="1024533282" sldId="260"/>
        </pc:sldMkLst>
        <pc:spChg chg="add mod">
          <ac:chgData name="TAN Mei Yi [Harrisdale Senior High School]" userId="f9f029c9-d743-4d60-9f2c-e74bdec1ab07" providerId="ADAL" clId="{1512DFF6-8A72-4A5E-8B58-DEBC6E2B6302}" dt="2023-05-22T00:27:37.379" v="153"/>
          <ac:spMkLst>
            <pc:docMk/>
            <pc:sldMk cId="1024533282" sldId="260"/>
            <ac:spMk id="2" creationId="{B499F4FE-B15C-0926-CF33-3CEC80D81C15}"/>
          </ac:spMkLst>
        </pc:spChg>
        <pc:spChg chg="del">
          <ac:chgData name="TAN Mei Yi [Harrisdale Senior High School]" userId="f9f029c9-d743-4d60-9f2c-e74bdec1ab07" providerId="ADAL" clId="{1512DFF6-8A72-4A5E-8B58-DEBC6E2B6302}" dt="2023-05-22T00:27:37.159" v="152" actId="478"/>
          <ac:spMkLst>
            <pc:docMk/>
            <pc:sldMk cId="1024533282" sldId="260"/>
            <ac:spMk id="7" creationId="{7A6054B2-AFD1-4AD5-8ABE-B80A14591CE3}"/>
          </ac:spMkLst>
        </pc:spChg>
      </pc:sldChg>
      <pc:sldChg chg="addSp delSp modSp add del mod">
        <pc:chgData name="TAN Mei Yi [Harrisdale Senior High School]" userId="f9f029c9-d743-4d60-9f2c-e74bdec1ab07" providerId="ADAL" clId="{1512DFF6-8A72-4A5E-8B58-DEBC6E2B6302}" dt="2023-05-22T00:46:18.746" v="340" actId="47"/>
        <pc:sldMkLst>
          <pc:docMk/>
          <pc:sldMk cId="3669853046" sldId="261"/>
        </pc:sldMkLst>
        <pc:spChg chg="add mod">
          <ac:chgData name="TAN Mei Yi [Harrisdale Senior High School]" userId="f9f029c9-d743-4d60-9f2c-e74bdec1ab07" providerId="ADAL" clId="{1512DFF6-8A72-4A5E-8B58-DEBC6E2B6302}" dt="2023-05-22T00:28:55.529" v="190"/>
          <ac:spMkLst>
            <pc:docMk/>
            <pc:sldMk cId="3669853046" sldId="261"/>
            <ac:spMk id="2" creationId="{839FD1D3-9EA6-DD7A-59C7-1673A5456068}"/>
          </ac:spMkLst>
        </pc:spChg>
        <pc:spChg chg="add del">
          <ac:chgData name="TAN Mei Yi [Harrisdale Senior High School]" userId="f9f029c9-d743-4d60-9f2c-e74bdec1ab07" providerId="ADAL" clId="{1512DFF6-8A72-4A5E-8B58-DEBC6E2B6302}" dt="2023-05-22T00:28:52.485" v="188" actId="478"/>
          <ac:spMkLst>
            <pc:docMk/>
            <pc:sldMk cId="3669853046" sldId="261"/>
            <ac:spMk id="6" creationId="{00000000-0000-0000-0000-000000000000}"/>
          </ac:spMkLst>
        </pc:spChg>
        <pc:spChg chg="del">
          <ac:chgData name="TAN Mei Yi [Harrisdale Senior High School]" userId="f9f029c9-d743-4d60-9f2c-e74bdec1ab07" providerId="ADAL" clId="{1512DFF6-8A72-4A5E-8B58-DEBC6E2B6302}" dt="2023-05-22T00:28:55.259" v="189" actId="478"/>
          <ac:spMkLst>
            <pc:docMk/>
            <pc:sldMk cId="3669853046" sldId="261"/>
            <ac:spMk id="9" creationId="{F87C2ABD-CD37-49B5-ACCD-EFC63332B302}"/>
          </ac:spMkLst>
        </pc:spChg>
      </pc:sldChg>
      <pc:sldChg chg="addSp delSp modSp add mod">
        <pc:chgData name="TAN Mei Yi [Harrisdale Senior High School]" userId="f9f029c9-d743-4d60-9f2c-e74bdec1ab07" providerId="ADAL" clId="{1512DFF6-8A72-4A5E-8B58-DEBC6E2B6302}" dt="2023-05-22T00:28:42.646" v="184"/>
        <pc:sldMkLst>
          <pc:docMk/>
          <pc:sldMk cId="466267259" sldId="262"/>
        </pc:sldMkLst>
        <pc:spChg chg="add mod">
          <ac:chgData name="TAN Mei Yi [Harrisdale Senior High School]" userId="f9f029c9-d743-4d60-9f2c-e74bdec1ab07" providerId="ADAL" clId="{1512DFF6-8A72-4A5E-8B58-DEBC6E2B6302}" dt="2023-05-22T00:28:42.646" v="184"/>
          <ac:spMkLst>
            <pc:docMk/>
            <pc:sldMk cId="466267259" sldId="262"/>
            <ac:spMk id="2" creationId="{293212E4-DCB2-07AC-85D3-32F22889E1F6}"/>
          </ac:spMkLst>
        </pc:spChg>
        <pc:spChg chg="del">
          <ac:chgData name="TAN Mei Yi [Harrisdale Senior High School]" userId="f9f029c9-d743-4d60-9f2c-e74bdec1ab07" providerId="ADAL" clId="{1512DFF6-8A72-4A5E-8B58-DEBC6E2B6302}" dt="2023-05-22T00:28:42.410" v="183" actId="478"/>
          <ac:spMkLst>
            <pc:docMk/>
            <pc:sldMk cId="466267259" sldId="262"/>
            <ac:spMk id="6" creationId="{A0568D6E-A852-4A05-AC62-F82F74F9D431}"/>
          </ac:spMkLst>
        </pc:spChg>
      </pc:sldChg>
      <pc:sldChg chg="addSp delSp modSp add mod">
        <pc:chgData name="TAN Mei Yi [Harrisdale Senior High School]" userId="f9f029c9-d743-4d60-9f2c-e74bdec1ab07" providerId="ADAL" clId="{1512DFF6-8A72-4A5E-8B58-DEBC6E2B6302}" dt="2023-05-22T00:28:47.637" v="186"/>
        <pc:sldMkLst>
          <pc:docMk/>
          <pc:sldMk cId="1809918201" sldId="263"/>
        </pc:sldMkLst>
        <pc:spChg chg="add mod">
          <ac:chgData name="TAN Mei Yi [Harrisdale Senior High School]" userId="f9f029c9-d743-4d60-9f2c-e74bdec1ab07" providerId="ADAL" clId="{1512DFF6-8A72-4A5E-8B58-DEBC6E2B6302}" dt="2023-05-22T00:28:47.637" v="186"/>
          <ac:spMkLst>
            <pc:docMk/>
            <pc:sldMk cId="1809918201" sldId="263"/>
            <ac:spMk id="2" creationId="{13E9986D-655E-B78F-17B6-BA699511BE8F}"/>
          </ac:spMkLst>
        </pc:spChg>
        <pc:spChg chg="del">
          <ac:chgData name="TAN Mei Yi [Harrisdale Senior High School]" userId="f9f029c9-d743-4d60-9f2c-e74bdec1ab07" providerId="ADAL" clId="{1512DFF6-8A72-4A5E-8B58-DEBC6E2B6302}" dt="2023-05-22T00:28:47.399" v="185" actId="478"/>
          <ac:spMkLst>
            <pc:docMk/>
            <pc:sldMk cId="1809918201" sldId="263"/>
            <ac:spMk id="6" creationId="{C5818358-339B-439C-9337-C3A04CFE0583}"/>
          </ac:spMkLst>
        </pc:spChg>
      </pc:sldChg>
      <pc:sldChg chg="addSp delSp modSp add del mod">
        <pc:chgData name="TAN Mei Yi [Harrisdale Senior High School]" userId="f9f029c9-d743-4d60-9f2c-e74bdec1ab07" providerId="ADAL" clId="{1512DFF6-8A72-4A5E-8B58-DEBC6E2B6302}" dt="2023-05-22T00:46:14.283" v="339" actId="47"/>
        <pc:sldMkLst>
          <pc:docMk/>
          <pc:sldMk cId="279211398" sldId="264"/>
        </pc:sldMkLst>
        <pc:spChg chg="add mod">
          <ac:chgData name="TAN Mei Yi [Harrisdale Senior High School]" userId="f9f029c9-d743-4d60-9f2c-e74bdec1ab07" providerId="ADAL" clId="{1512DFF6-8A72-4A5E-8B58-DEBC6E2B6302}" dt="2023-05-22T00:28:59.636" v="192"/>
          <ac:spMkLst>
            <pc:docMk/>
            <pc:sldMk cId="279211398" sldId="264"/>
            <ac:spMk id="2" creationId="{90758A67-EBE9-9DFB-D12C-ECC4EB23063E}"/>
          </ac:spMkLst>
        </pc:spChg>
        <pc:spChg chg="del">
          <ac:chgData name="TAN Mei Yi [Harrisdale Senior High School]" userId="f9f029c9-d743-4d60-9f2c-e74bdec1ab07" providerId="ADAL" clId="{1512DFF6-8A72-4A5E-8B58-DEBC6E2B6302}" dt="2023-05-22T00:28:59.354" v="191" actId="478"/>
          <ac:spMkLst>
            <pc:docMk/>
            <pc:sldMk cId="279211398" sldId="264"/>
            <ac:spMk id="7" creationId="{3C3F6B65-6DF3-4F27-AC3C-3D230B7F2BBB}"/>
          </ac:spMkLst>
        </pc:spChg>
      </pc:sldChg>
      <pc:sldChg chg="addSp delSp modSp add mod">
        <pc:chgData name="TAN Mei Yi [Harrisdale Senior High School]" userId="f9f029c9-d743-4d60-9f2c-e74bdec1ab07" providerId="ADAL" clId="{1512DFF6-8A72-4A5E-8B58-DEBC6E2B6302}" dt="2023-05-22T00:27:50.030" v="176" actId="20577"/>
        <pc:sldMkLst>
          <pc:docMk/>
          <pc:sldMk cId="2491934182" sldId="265"/>
        </pc:sldMkLst>
        <pc:spChg chg="add mod">
          <ac:chgData name="TAN Mei Yi [Harrisdale Senior High School]" userId="f9f029c9-d743-4d60-9f2c-e74bdec1ab07" providerId="ADAL" clId="{1512DFF6-8A72-4A5E-8B58-DEBC6E2B6302}" dt="2023-05-22T00:27:50.030" v="176" actId="20577"/>
          <ac:spMkLst>
            <pc:docMk/>
            <pc:sldMk cId="2491934182" sldId="265"/>
            <ac:spMk id="2" creationId="{63D0FA32-3A35-FC7F-474A-635C9913AFAD}"/>
          </ac:spMkLst>
        </pc:spChg>
        <pc:spChg chg="del">
          <ac:chgData name="TAN Mei Yi [Harrisdale Senior High School]" userId="f9f029c9-d743-4d60-9f2c-e74bdec1ab07" providerId="ADAL" clId="{1512DFF6-8A72-4A5E-8B58-DEBC6E2B6302}" dt="2023-05-22T00:27:44.157" v="154" actId="478"/>
          <ac:spMkLst>
            <pc:docMk/>
            <pc:sldMk cId="2491934182" sldId="265"/>
            <ac:spMk id="4" creationId="{6D567300-4E19-44F7-8B15-C4B8B09D5252}"/>
          </ac:spMkLst>
        </pc:spChg>
      </pc:sldChg>
      <pc:sldChg chg="addSp delSp modSp add mod">
        <pc:chgData name="TAN Mei Yi [Harrisdale Senior High School]" userId="f9f029c9-d743-4d60-9f2c-e74bdec1ab07" providerId="ADAL" clId="{1512DFF6-8A72-4A5E-8B58-DEBC6E2B6302}" dt="2023-05-22T00:27:56.020" v="178"/>
        <pc:sldMkLst>
          <pc:docMk/>
          <pc:sldMk cId="894130119" sldId="266"/>
        </pc:sldMkLst>
        <pc:spChg chg="add mod">
          <ac:chgData name="TAN Mei Yi [Harrisdale Senior High School]" userId="f9f029c9-d743-4d60-9f2c-e74bdec1ab07" providerId="ADAL" clId="{1512DFF6-8A72-4A5E-8B58-DEBC6E2B6302}" dt="2023-05-22T00:27:56.020" v="178"/>
          <ac:spMkLst>
            <pc:docMk/>
            <pc:sldMk cId="894130119" sldId="266"/>
            <ac:spMk id="2" creationId="{C9C7DC48-F70D-C142-5722-23ED6C871D2E}"/>
          </ac:spMkLst>
        </pc:spChg>
        <pc:spChg chg="del">
          <ac:chgData name="TAN Mei Yi [Harrisdale Senior High School]" userId="f9f029c9-d743-4d60-9f2c-e74bdec1ab07" providerId="ADAL" clId="{1512DFF6-8A72-4A5E-8B58-DEBC6E2B6302}" dt="2023-05-22T00:27:55.766" v="177" actId="478"/>
          <ac:spMkLst>
            <pc:docMk/>
            <pc:sldMk cId="894130119" sldId="266"/>
            <ac:spMk id="4" creationId="{6D567300-4E19-44F7-8B15-C4B8B09D5252}"/>
          </ac:spMkLst>
        </pc:spChg>
      </pc:sldChg>
      <pc:sldChg chg="addSp delSp modSp add mod">
        <pc:chgData name="TAN Mei Yi [Harrisdale Senior High School]" userId="f9f029c9-d743-4d60-9f2c-e74bdec1ab07" providerId="ADAL" clId="{1512DFF6-8A72-4A5E-8B58-DEBC6E2B6302}" dt="2023-05-22T00:27:59.388" v="180"/>
        <pc:sldMkLst>
          <pc:docMk/>
          <pc:sldMk cId="2743313187" sldId="268"/>
        </pc:sldMkLst>
        <pc:spChg chg="add mod">
          <ac:chgData name="TAN Mei Yi [Harrisdale Senior High School]" userId="f9f029c9-d743-4d60-9f2c-e74bdec1ab07" providerId="ADAL" clId="{1512DFF6-8A72-4A5E-8B58-DEBC6E2B6302}" dt="2023-05-22T00:27:59.388" v="180"/>
          <ac:spMkLst>
            <pc:docMk/>
            <pc:sldMk cId="2743313187" sldId="268"/>
            <ac:spMk id="2" creationId="{636BC698-C043-8701-B675-48280E6AD463}"/>
          </ac:spMkLst>
        </pc:spChg>
        <pc:spChg chg="del">
          <ac:chgData name="TAN Mei Yi [Harrisdale Senior High School]" userId="f9f029c9-d743-4d60-9f2c-e74bdec1ab07" providerId="ADAL" clId="{1512DFF6-8A72-4A5E-8B58-DEBC6E2B6302}" dt="2023-05-22T00:27:59.159" v="179" actId="478"/>
          <ac:spMkLst>
            <pc:docMk/>
            <pc:sldMk cId="2743313187" sldId="268"/>
            <ac:spMk id="4" creationId="{C2ED7B2E-636F-4E4F-82FC-11D8A6E45D11}"/>
          </ac:spMkLst>
        </pc:spChg>
      </pc:sldChg>
      <pc:sldChg chg="addSp delSp modSp add mod">
        <pc:chgData name="TAN Mei Yi [Harrisdale Senior High School]" userId="f9f029c9-d743-4d60-9f2c-e74bdec1ab07" providerId="ADAL" clId="{1512DFF6-8A72-4A5E-8B58-DEBC6E2B6302}" dt="2023-05-22T00:28:06.216" v="182"/>
        <pc:sldMkLst>
          <pc:docMk/>
          <pc:sldMk cId="1960564109" sldId="269"/>
        </pc:sldMkLst>
        <pc:spChg chg="del">
          <ac:chgData name="TAN Mei Yi [Harrisdale Senior High School]" userId="f9f029c9-d743-4d60-9f2c-e74bdec1ab07" providerId="ADAL" clId="{1512DFF6-8A72-4A5E-8B58-DEBC6E2B6302}" dt="2023-05-22T00:28:05.939" v="181" actId="478"/>
          <ac:spMkLst>
            <pc:docMk/>
            <pc:sldMk cId="1960564109" sldId="269"/>
            <ac:spMk id="4" creationId="{C2ED7B2E-636F-4E4F-82FC-11D8A6E45D11}"/>
          </ac:spMkLst>
        </pc:spChg>
        <pc:spChg chg="add mod">
          <ac:chgData name="TAN Mei Yi [Harrisdale Senior High School]" userId="f9f029c9-d743-4d60-9f2c-e74bdec1ab07" providerId="ADAL" clId="{1512DFF6-8A72-4A5E-8B58-DEBC6E2B6302}" dt="2023-05-22T00:28:06.216" v="182"/>
          <ac:spMkLst>
            <pc:docMk/>
            <pc:sldMk cId="1960564109" sldId="269"/>
            <ac:spMk id="6" creationId="{CBBCADE5-F150-E65C-6267-F4FFC67E883D}"/>
          </ac:spMkLst>
        </pc:spChg>
      </pc:sldChg>
      <pc:sldChg chg="addSp delSp modSp add mod">
        <pc:chgData name="TAN Mei Yi [Harrisdale Senior High School]" userId="f9f029c9-d743-4d60-9f2c-e74bdec1ab07" providerId="ADAL" clId="{1512DFF6-8A72-4A5E-8B58-DEBC6E2B6302}" dt="2023-05-20T23:58:27.290" v="144"/>
        <pc:sldMkLst>
          <pc:docMk/>
          <pc:sldMk cId="3207275016" sldId="270"/>
        </pc:sldMkLst>
        <pc:spChg chg="add mod">
          <ac:chgData name="TAN Mei Yi [Harrisdale Senior High School]" userId="f9f029c9-d743-4d60-9f2c-e74bdec1ab07" providerId="ADAL" clId="{1512DFF6-8A72-4A5E-8B58-DEBC6E2B6302}" dt="2023-05-20T23:58:27.290" v="144"/>
          <ac:spMkLst>
            <pc:docMk/>
            <pc:sldMk cId="3207275016" sldId="270"/>
            <ac:spMk id="2" creationId="{C2184C81-8FD5-D3D8-8BB7-5502FB4E3151}"/>
          </ac:spMkLst>
        </pc:spChg>
        <pc:spChg chg="del">
          <ac:chgData name="TAN Mei Yi [Harrisdale Senior High School]" userId="f9f029c9-d743-4d60-9f2c-e74bdec1ab07" providerId="ADAL" clId="{1512DFF6-8A72-4A5E-8B58-DEBC6E2B6302}" dt="2023-05-20T23:58:26.964" v="143" actId="478"/>
          <ac:spMkLst>
            <pc:docMk/>
            <pc:sldMk cId="3207275016" sldId="270"/>
            <ac:spMk id="7" creationId="{3C3F6B65-6DF3-4F27-AC3C-3D230B7F2BBB}"/>
          </ac:spMkLst>
        </pc:spChg>
      </pc:sldChg>
      <pc:sldChg chg="addSp delSp modSp add mod">
        <pc:chgData name="TAN Mei Yi [Harrisdale Senior High School]" userId="f9f029c9-d743-4d60-9f2c-e74bdec1ab07" providerId="ADAL" clId="{1512DFF6-8A72-4A5E-8B58-DEBC6E2B6302}" dt="2023-05-22T00:27:33.096" v="151"/>
        <pc:sldMkLst>
          <pc:docMk/>
          <pc:sldMk cId="1788653357" sldId="271"/>
        </pc:sldMkLst>
        <pc:spChg chg="add mod">
          <ac:chgData name="TAN Mei Yi [Harrisdale Senior High School]" userId="f9f029c9-d743-4d60-9f2c-e74bdec1ab07" providerId="ADAL" clId="{1512DFF6-8A72-4A5E-8B58-DEBC6E2B6302}" dt="2023-05-22T00:27:33.096" v="151"/>
          <ac:spMkLst>
            <pc:docMk/>
            <pc:sldMk cId="1788653357" sldId="271"/>
            <ac:spMk id="2" creationId="{E8ACBE1B-0B04-31CA-7912-A748B9633D93}"/>
          </ac:spMkLst>
        </pc:spChg>
        <pc:spChg chg="del">
          <ac:chgData name="TAN Mei Yi [Harrisdale Senior High School]" userId="f9f029c9-d743-4d60-9f2c-e74bdec1ab07" providerId="ADAL" clId="{1512DFF6-8A72-4A5E-8B58-DEBC6E2B6302}" dt="2023-05-22T00:27:32.823" v="150" actId="478"/>
          <ac:spMkLst>
            <pc:docMk/>
            <pc:sldMk cId="1788653357" sldId="271"/>
            <ac:spMk id="7" creationId="{3C3F6B65-6DF3-4F27-AC3C-3D230B7F2BBB}"/>
          </ac:spMkLst>
        </pc:spChg>
      </pc:sldChg>
      <pc:sldChg chg="modSp mod">
        <pc:chgData name="TAN Mei Yi [Harrisdale Senior High School]" userId="f9f029c9-d743-4d60-9f2c-e74bdec1ab07" providerId="ADAL" clId="{1512DFF6-8A72-4A5E-8B58-DEBC6E2B6302}" dt="2023-05-20T23:58:52.353" v="147" actId="20577"/>
        <pc:sldMkLst>
          <pc:docMk/>
          <pc:sldMk cId="3000480193" sldId="288"/>
        </pc:sldMkLst>
        <pc:spChg chg="mod">
          <ac:chgData name="TAN Mei Yi [Harrisdale Senior High School]" userId="f9f029c9-d743-4d60-9f2c-e74bdec1ab07" providerId="ADAL" clId="{1512DFF6-8A72-4A5E-8B58-DEBC6E2B6302}" dt="2023-05-20T23:58:52.353" v="147" actId="20577"/>
          <ac:spMkLst>
            <pc:docMk/>
            <pc:sldMk cId="3000480193" sldId="288"/>
            <ac:spMk id="5" creationId="{00000000-0000-0000-0000-000000000000}"/>
          </ac:spMkLst>
        </pc:spChg>
      </pc:sldChg>
      <pc:sldChg chg="modSp mod">
        <pc:chgData name="TAN Mei Yi [Harrisdale Senior High School]" userId="f9f029c9-d743-4d60-9f2c-e74bdec1ab07" providerId="ADAL" clId="{1512DFF6-8A72-4A5E-8B58-DEBC6E2B6302}" dt="2023-05-20T23:55:50.403" v="104"/>
        <pc:sldMkLst>
          <pc:docMk/>
          <pc:sldMk cId="2226349418" sldId="292"/>
        </pc:sldMkLst>
        <pc:spChg chg="mod">
          <ac:chgData name="TAN Mei Yi [Harrisdale Senior High School]" userId="f9f029c9-d743-4d60-9f2c-e74bdec1ab07" providerId="ADAL" clId="{1512DFF6-8A72-4A5E-8B58-DEBC6E2B6302}" dt="2023-05-20T23:55:50.403" v="104"/>
          <ac:spMkLst>
            <pc:docMk/>
            <pc:sldMk cId="2226349418" sldId="292"/>
            <ac:spMk id="21" creationId="{8E7845BC-DC72-44E1-BABF-6AFB4DC3022D}"/>
          </ac:spMkLst>
        </pc:spChg>
        <pc:spChg chg="mod">
          <ac:chgData name="TAN Mei Yi [Harrisdale Senior High School]" userId="f9f029c9-d743-4d60-9f2c-e74bdec1ab07" providerId="ADAL" clId="{1512DFF6-8A72-4A5E-8B58-DEBC6E2B6302}" dt="2023-05-20T23:55:07.856" v="95" actId="20577"/>
          <ac:spMkLst>
            <pc:docMk/>
            <pc:sldMk cId="2226349418" sldId="292"/>
            <ac:spMk id="22" creationId="{046BE2BE-401B-43B6-9F59-E6AE635E14BD}"/>
          </ac:spMkLst>
        </pc:spChg>
      </pc:sldChg>
      <pc:sldChg chg="del">
        <pc:chgData name="TAN Mei Yi [Harrisdale Senior High School]" userId="f9f029c9-d743-4d60-9f2c-e74bdec1ab07" providerId="ADAL" clId="{1512DFF6-8A72-4A5E-8B58-DEBC6E2B6302}" dt="2023-05-20T23:58:43.432" v="145" actId="47"/>
        <pc:sldMkLst>
          <pc:docMk/>
          <pc:sldMk cId="1753222144" sldId="328"/>
        </pc:sldMkLst>
      </pc:sldChg>
      <pc:sldChg chg="del">
        <pc:chgData name="TAN Mei Yi [Harrisdale Senior High School]" userId="f9f029c9-d743-4d60-9f2c-e74bdec1ab07" providerId="ADAL" clId="{1512DFF6-8A72-4A5E-8B58-DEBC6E2B6302}" dt="2023-05-20T23:58:43.432" v="145" actId="47"/>
        <pc:sldMkLst>
          <pc:docMk/>
          <pc:sldMk cId="3107942937" sldId="329"/>
        </pc:sldMkLst>
      </pc:sldChg>
      <pc:sldChg chg="del">
        <pc:chgData name="TAN Mei Yi [Harrisdale Senior High School]" userId="f9f029c9-d743-4d60-9f2c-e74bdec1ab07" providerId="ADAL" clId="{1512DFF6-8A72-4A5E-8B58-DEBC6E2B6302}" dt="2023-05-20T23:58:43.432" v="145" actId="47"/>
        <pc:sldMkLst>
          <pc:docMk/>
          <pc:sldMk cId="3013727065" sldId="330"/>
        </pc:sldMkLst>
      </pc:sldChg>
      <pc:sldChg chg="del">
        <pc:chgData name="TAN Mei Yi [Harrisdale Senior High School]" userId="f9f029c9-d743-4d60-9f2c-e74bdec1ab07" providerId="ADAL" clId="{1512DFF6-8A72-4A5E-8B58-DEBC6E2B6302}" dt="2023-05-20T23:58:43.432" v="145" actId="47"/>
        <pc:sldMkLst>
          <pc:docMk/>
          <pc:sldMk cId="2247586646" sldId="331"/>
        </pc:sldMkLst>
      </pc:sldChg>
      <pc:sldChg chg="del">
        <pc:chgData name="TAN Mei Yi [Harrisdale Senior High School]" userId="f9f029c9-d743-4d60-9f2c-e74bdec1ab07" providerId="ADAL" clId="{1512DFF6-8A72-4A5E-8B58-DEBC6E2B6302}" dt="2023-05-20T23:58:43.432" v="145" actId="47"/>
        <pc:sldMkLst>
          <pc:docMk/>
          <pc:sldMk cId="3432313464" sldId="332"/>
        </pc:sldMkLst>
      </pc:sldChg>
      <pc:sldChg chg="del">
        <pc:chgData name="TAN Mei Yi [Harrisdale Senior High School]" userId="f9f029c9-d743-4d60-9f2c-e74bdec1ab07" providerId="ADAL" clId="{1512DFF6-8A72-4A5E-8B58-DEBC6E2B6302}" dt="2023-05-20T23:58:43.432" v="145" actId="47"/>
        <pc:sldMkLst>
          <pc:docMk/>
          <pc:sldMk cId="1182118295" sldId="333"/>
        </pc:sldMkLst>
      </pc:sldChg>
      <pc:sldChg chg="del">
        <pc:chgData name="TAN Mei Yi [Harrisdale Senior High School]" userId="f9f029c9-d743-4d60-9f2c-e74bdec1ab07" providerId="ADAL" clId="{1512DFF6-8A72-4A5E-8B58-DEBC6E2B6302}" dt="2023-05-20T23:58:43.432" v="145" actId="47"/>
        <pc:sldMkLst>
          <pc:docMk/>
          <pc:sldMk cId="465792230" sldId="334"/>
        </pc:sldMkLst>
      </pc:sldChg>
      <pc:sldChg chg="addSp modSp mod modAnim">
        <pc:chgData name="TAN Mei Yi [Harrisdale Senior High School]" userId="f9f029c9-d743-4d60-9f2c-e74bdec1ab07" providerId="ADAL" clId="{1512DFF6-8A72-4A5E-8B58-DEBC6E2B6302}" dt="2023-05-20T23:56:48.560" v="142" actId="20577"/>
        <pc:sldMkLst>
          <pc:docMk/>
          <pc:sldMk cId="479273064" sldId="335"/>
        </pc:sldMkLst>
        <pc:spChg chg="add mod">
          <ac:chgData name="TAN Mei Yi [Harrisdale Senior High School]" userId="f9f029c9-d743-4d60-9f2c-e74bdec1ab07" providerId="ADAL" clId="{1512DFF6-8A72-4A5E-8B58-DEBC6E2B6302}" dt="2023-05-20T23:56:48.560" v="142" actId="20577"/>
          <ac:spMkLst>
            <pc:docMk/>
            <pc:sldMk cId="479273064" sldId="335"/>
            <ac:spMk id="2" creationId="{7A25D9B1-7810-DFC4-612A-B9EA3DEB5E41}"/>
          </ac:spMkLst>
        </pc:spChg>
      </pc:sldChg>
      <pc:sldChg chg="del">
        <pc:chgData name="TAN Mei Yi [Harrisdale Senior High School]" userId="f9f029c9-d743-4d60-9f2c-e74bdec1ab07" providerId="ADAL" clId="{1512DFF6-8A72-4A5E-8B58-DEBC6E2B6302}" dt="2023-05-20T23:58:43.432" v="145" actId="47"/>
        <pc:sldMkLst>
          <pc:docMk/>
          <pc:sldMk cId="391395013" sldId="336"/>
        </pc:sldMkLst>
      </pc:sldChg>
      <pc:sldChg chg="modSp add ord modAnim">
        <pc:chgData name="TAN Mei Yi [Harrisdale Senior High School]" userId="f9f029c9-d743-4d60-9f2c-e74bdec1ab07" providerId="ADAL" clId="{1512DFF6-8A72-4A5E-8B58-DEBC6E2B6302}" dt="2023-05-22T00:43:17.467" v="247"/>
        <pc:sldMkLst>
          <pc:docMk/>
          <pc:sldMk cId="3782581454" sldId="336"/>
        </pc:sldMkLst>
        <pc:spChg chg="mod">
          <ac:chgData name="TAN Mei Yi [Harrisdale Senior High School]" userId="f9f029c9-d743-4d60-9f2c-e74bdec1ab07" providerId="ADAL" clId="{1512DFF6-8A72-4A5E-8B58-DEBC6E2B6302}" dt="2023-05-22T00:43:13.735" v="245" actId="6549"/>
          <ac:spMkLst>
            <pc:docMk/>
            <pc:sldMk cId="3782581454" sldId="336"/>
            <ac:spMk id="3" creationId="{00000000-0000-0000-0000-000000000000}"/>
          </ac:spMkLst>
        </pc:spChg>
      </pc:sldChg>
      <pc:sldChg chg="del">
        <pc:chgData name="TAN Mei Yi [Harrisdale Senior High School]" userId="f9f029c9-d743-4d60-9f2c-e74bdec1ab07" providerId="ADAL" clId="{1512DFF6-8A72-4A5E-8B58-DEBC6E2B6302}" dt="2023-05-20T23:58:43.432" v="145" actId="47"/>
        <pc:sldMkLst>
          <pc:docMk/>
          <pc:sldMk cId="1857984037" sldId="337"/>
        </pc:sldMkLst>
      </pc:sldChg>
      <pc:sldChg chg="modSp add">
        <pc:chgData name="TAN Mei Yi [Harrisdale Senior High School]" userId="f9f029c9-d743-4d60-9f2c-e74bdec1ab07" providerId="ADAL" clId="{1512DFF6-8A72-4A5E-8B58-DEBC6E2B6302}" dt="2023-05-22T00:44:03.325" v="313" actId="6549"/>
        <pc:sldMkLst>
          <pc:docMk/>
          <pc:sldMk cId="2363878270" sldId="337"/>
        </pc:sldMkLst>
        <pc:spChg chg="mod">
          <ac:chgData name="TAN Mei Yi [Harrisdale Senior High School]" userId="f9f029c9-d743-4d60-9f2c-e74bdec1ab07" providerId="ADAL" clId="{1512DFF6-8A72-4A5E-8B58-DEBC6E2B6302}" dt="2023-05-22T00:44:03.325" v="313" actId="6549"/>
          <ac:spMkLst>
            <pc:docMk/>
            <pc:sldMk cId="2363878270" sldId="337"/>
            <ac:spMk id="3" creationId="{00000000-0000-0000-0000-000000000000}"/>
          </ac:spMkLst>
        </pc:spChg>
      </pc:sldChg>
      <pc:sldChg chg="modSp add">
        <pc:chgData name="TAN Mei Yi [Harrisdale Senior High School]" userId="f9f029c9-d743-4d60-9f2c-e74bdec1ab07" providerId="ADAL" clId="{1512DFF6-8A72-4A5E-8B58-DEBC6E2B6302}" dt="2023-05-22T00:45:06.425" v="323" actId="20577"/>
        <pc:sldMkLst>
          <pc:docMk/>
          <pc:sldMk cId="197883731" sldId="338"/>
        </pc:sldMkLst>
        <pc:spChg chg="mod">
          <ac:chgData name="TAN Mei Yi [Harrisdale Senior High School]" userId="f9f029c9-d743-4d60-9f2c-e74bdec1ab07" providerId="ADAL" clId="{1512DFF6-8A72-4A5E-8B58-DEBC6E2B6302}" dt="2023-05-22T00:45:06.425" v="323" actId="20577"/>
          <ac:spMkLst>
            <pc:docMk/>
            <pc:sldMk cId="197883731" sldId="338"/>
            <ac:spMk id="3" creationId="{00000000-0000-0000-0000-000000000000}"/>
          </ac:spMkLst>
        </pc:spChg>
      </pc:sldChg>
      <pc:sldChg chg="del">
        <pc:chgData name="TAN Mei Yi [Harrisdale Senior High School]" userId="f9f029c9-d743-4d60-9f2c-e74bdec1ab07" providerId="ADAL" clId="{1512DFF6-8A72-4A5E-8B58-DEBC6E2B6302}" dt="2023-05-20T23:58:43.432" v="145" actId="47"/>
        <pc:sldMkLst>
          <pc:docMk/>
          <pc:sldMk cId="235913357" sldId="338"/>
        </pc:sldMkLst>
      </pc:sldChg>
      <pc:sldChg chg="modSp add">
        <pc:chgData name="TAN Mei Yi [Harrisdale Senior High School]" userId="f9f029c9-d743-4d60-9f2c-e74bdec1ab07" providerId="ADAL" clId="{1512DFF6-8A72-4A5E-8B58-DEBC6E2B6302}" dt="2023-05-22T00:45:42.740" v="338" actId="20577"/>
        <pc:sldMkLst>
          <pc:docMk/>
          <pc:sldMk cId="2249325393" sldId="339"/>
        </pc:sldMkLst>
        <pc:spChg chg="mod">
          <ac:chgData name="TAN Mei Yi [Harrisdale Senior High School]" userId="f9f029c9-d743-4d60-9f2c-e74bdec1ab07" providerId="ADAL" clId="{1512DFF6-8A72-4A5E-8B58-DEBC6E2B6302}" dt="2023-05-22T00:45:42.740" v="338" actId="20577"/>
          <ac:spMkLst>
            <pc:docMk/>
            <pc:sldMk cId="2249325393" sldId="339"/>
            <ac:spMk id="3" creationId="{00000000-0000-0000-0000-000000000000}"/>
          </ac:spMkLst>
        </pc:spChg>
      </pc:sldChg>
      <pc:sldChg chg="del">
        <pc:chgData name="TAN Mei Yi [Harrisdale Senior High School]" userId="f9f029c9-d743-4d60-9f2c-e74bdec1ab07" providerId="ADAL" clId="{1512DFF6-8A72-4A5E-8B58-DEBC6E2B6302}" dt="2023-05-20T23:58:43.432" v="145" actId="47"/>
        <pc:sldMkLst>
          <pc:docMk/>
          <pc:sldMk cId="3977017010" sldId="339"/>
        </pc:sldMkLst>
      </pc:sldChg>
      <pc:sldChg chg="modSp add">
        <pc:chgData name="TAN Mei Yi [Harrisdale Senior High School]" userId="f9f029c9-d743-4d60-9f2c-e74bdec1ab07" providerId="ADAL" clId="{1512DFF6-8A72-4A5E-8B58-DEBC6E2B6302}" dt="2023-05-22T00:47:01.934" v="412" actId="20577"/>
        <pc:sldMkLst>
          <pc:docMk/>
          <pc:sldMk cId="1195547047" sldId="340"/>
        </pc:sldMkLst>
        <pc:spChg chg="mod">
          <ac:chgData name="TAN Mei Yi [Harrisdale Senior High School]" userId="f9f029c9-d743-4d60-9f2c-e74bdec1ab07" providerId="ADAL" clId="{1512DFF6-8A72-4A5E-8B58-DEBC6E2B6302}" dt="2023-05-22T00:47:01.934" v="412" actId="20577"/>
          <ac:spMkLst>
            <pc:docMk/>
            <pc:sldMk cId="1195547047" sldId="340"/>
            <ac:spMk id="3" creationId="{00000000-0000-0000-0000-000000000000}"/>
          </ac:spMkLst>
        </pc:spChg>
      </pc:sldChg>
      <pc:sldChg chg="del">
        <pc:chgData name="TAN Mei Yi [Harrisdale Senior High School]" userId="f9f029c9-d743-4d60-9f2c-e74bdec1ab07" providerId="ADAL" clId="{1512DFF6-8A72-4A5E-8B58-DEBC6E2B6302}" dt="2023-05-20T23:58:43.432" v="145" actId="47"/>
        <pc:sldMkLst>
          <pc:docMk/>
          <pc:sldMk cId="2327973668" sldId="340"/>
        </pc:sldMkLst>
      </pc:sldChg>
    </pc:docChg>
  </pc:docChgLst>
  <pc:docChgLst>
    <pc:chgData name="MeiYi TAN" userId="f9f029c9-d743-4d60-9f2c-e74bdec1ab07" providerId="ADAL" clId="{B400698A-0626-41AC-BE53-F57D5A41F51A}"/>
    <pc:docChg chg="undo custSel addSld delSld modSld">
      <pc:chgData name="MeiYi TAN" userId="f9f029c9-d743-4d60-9f2c-e74bdec1ab07" providerId="ADAL" clId="{B400698A-0626-41AC-BE53-F57D5A41F51A}" dt="2023-03-09T07:28:47.013" v="922" actId="20577"/>
      <pc:docMkLst>
        <pc:docMk/>
      </pc:docMkLst>
      <pc:sldChg chg="del">
        <pc:chgData name="MeiYi TAN" userId="f9f029c9-d743-4d60-9f2c-e74bdec1ab07" providerId="ADAL" clId="{B400698A-0626-41AC-BE53-F57D5A41F51A}" dt="2023-03-09T03:55:58.670" v="412" actId="47"/>
        <pc:sldMkLst>
          <pc:docMk/>
          <pc:sldMk cId="2683791084" sldId="257"/>
        </pc:sldMkLst>
      </pc:sldChg>
      <pc:sldChg chg="add del">
        <pc:chgData name="MeiYi TAN" userId="f9f029c9-d743-4d60-9f2c-e74bdec1ab07" providerId="ADAL" clId="{B400698A-0626-41AC-BE53-F57D5A41F51A}" dt="2023-03-09T03:32:33.033" v="1" actId="47"/>
        <pc:sldMkLst>
          <pc:docMk/>
          <pc:sldMk cId="3524783768" sldId="259"/>
        </pc:sldMkLst>
      </pc:sldChg>
      <pc:sldChg chg="del">
        <pc:chgData name="MeiYi TAN" userId="f9f029c9-d743-4d60-9f2c-e74bdec1ab07" providerId="ADAL" clId="{B400698A-0626-41AC-BE53-F57D5A41F51A}" dt="2023-03-09T03:55:58.670" v="412" actId="47"/>
        <pc:sldMkLst>
          <pc:docMk/>
          <pc:sldMk cId="3019389779" sldId="260"/>
        </pc:sldMkLst>
      </pc:sldChg>
      <pc:sldChg chg="del">
        <pc:chgData name="MeiYi TAN" userId="f9f029c9-d743-4d60-9f2c-e74bdec1ab07" providerId="ADAL" clId="{B400698A-0626-41AC-BE53-F57D5A41F51A}" dt="2023-03-09T03:55:58.670" v="412" actId="47"/>
        <pc:sldMkLst>
          <pc:docMk/>
          <pc:sldMk cId="4102982934" sldId="261"/>
        </pc:sldMkLst>
      </pc:sldChg>
      <pc:sldChg chg="modSp modAnim">
        <pc:chgData name="MeiYi TAN" userId="f9f029c9-d743-4d60-9f2c-e74bdec1ab07" providerId="ADAL" clId="{B400698A-0626-41AC-BE53-F57D5A41F51A}" dt="2023-03-09T03:47:33.533" v="312" actId="6549"/>
        <pc:sldMkLst>
          <pc:docMk/>
          <pc:sldMk cId="314037390" sldId="266"/>
        </pc:sldMkLst>
        <pc:spChg chg="mod">
          <ac:chgData name="MeiYi TAN" userId="f9f029c9-d743-4d60-9f2c-e74bdec1ab07" providerId="ADAL" clId="{B400698A-0626-41AC-BE53-F57D5A41F51A}" dt="2023-03-09T03:47:33.533" v="312" actId="6549"/>
          <ac:spMkLst>
            <pc:docMk/>
            <pc:sldMk cId="314037390" sldId="266"/>
            <ac:spMk id="3" creationId="{00000000-0000-0000-0000-000000000000}"/>
          </ac:spMkLst>
        </pc:spChg>
      </pc:sldChg>
      <pc:sldChg chg="modSp mod">
        <pc:chgData name="MeiYi TAN" userId="f9f029c9-d743-4d60-9f2c-e74bdec1ab07" providerId="ADAL" clId="{B400698A-0626-41AC-BE53-F57D5A41F51A}" dt="2023-03-09T07:28:47.013" v="922" actId="20577"/>
        <pc:sldMkLst>
          <pc:docMk/>
          <pc:sldMk cId="3000480193" sldId="288"/>
        </pc:sldMkLst>
        <pc:spChg chg="mod">
          <ac:chgData name="MeiYi TAN" userId="f9f029c9-d743-4d60-9f2c-e74bdec1ab07" providerId="ADAL" clId="{B400698A-0626-41AC-BE53-F57D5A41F51A}" dt="2023-03-09T07:28:47.013" v="922" actId="20577"/>
          <ac:spMkLst>
            <pc:docMk/>
            <pc:sldMk cId="3000480193" sldId="288"/>
            <ac:spMk id="5" creationId="{00000000-0000-0000-0000-000000000000}"/>
          </ac:spMkLst>
        </pc:spChg>
      </pc:sldChg>
      <pc:sldChg chg="addSp delSp modSp mod delAnim modAnim">
        <pc:chgData name="MeiYi TAN" userId="f9f029c9-d743-4d60-9f2c-e74bdec1ab07" providerId="ADAL" clId="{B400698A-0626-41AC-BE53-F57D5A41F51A}" dt="2023-03-09T03:55:23.485" v="411" actId="20577"/>
        <pc:sldMkLst>
          <pc:docMk/>
          <pc:sldMk cId="1941661573" sldId="295"/>
        </pc:sldMkLst>
        <pc:spChg chg="mod">
          <ac:chgData name="MeiYi TAN" userId="f9f029c9-d743-4d60-9f2c-e74bdec1ab07" providerId="ADAL" clId="{B400698A-0626-41AC-BE53-F57D5A41F51A}" dt="2023-03-09T03:43:42.541" v="258" actId="1076"/>
          <ac:spMkLst>
            <pc:docMk/>
            <pc:sldMk cId="1941661573" sldId="295"/>
            <ac:spMk id="2" creationId="{4321536B-C668-1A21-E495-390986A5A864}"/>
          </ac:spMkLst>
        </pc:spChg>
        <pc:spChg chg="del">
          <ac:chgData name="MeiYi TAN" userId="f9f029c9-d743-4d60-9f2c-e74bdec1ab07" providerId="ADAL" clId="{B400698A-0626-41AC-BE53-F57D5A41F51A}" dt="2023-03-09T03:43:31.579" v="254" actId="478"/>
          <ac:spMkLst>
            <pc:docMk/>
            <pc:sldMk cId="1941661573" sldId="295"/>
            <ac:spMk id="3" creationId="{DD2FC8A3-2349-992B-F8F4-EF1E6B4793D7}"/>
          </ac:spMkLst>
        </pc:spChg>
        <pc:spChg chg="mod">
          <ac:chgData name="MeiYi TAN" userId="f9f029c9-d743-4d60-9f2c-e74bdec1ab07" providerId="ADAL" clId="{B400698A-0626-41AC-BE53-F57D5A41F51A}" dt="2023-03-09T03:45:18.413" v="271" actId="20577"/>
          <ac:spMkLst>
            <pc:docMk/>
            <pc:sldMk cId="1941661573" sldId="295"/>
            <ac:spMk id="5" creationId="{4A2F2FD7-C7C4-4519-81DC-FB386E3E2427}"/>
          </ac:spMkLst>
        </pc:spChg>
        <pc:spChg chg="mod">
          <ac:chgData name="MeiYi TAN" userId="f9f029c9-d743-4d60-9f2c-e74bdec1ab07" providerId="ADAL" clId="{B400698A-0626-41AC-BE53-F57D5A41F51A}" dt="2023-03-09T03:43:44.857" v="259" actId="1076"/>
          <ac:spMkLst>
            <pc:docMk/>
            <pc:sldMk cId="1941661573" sldId="295"/>
            <ac:spMk id="6" creationId="{CA6ED532-339A-4640-9086-94C725EECA07}"/>
          </ac:spMkLst>
        </pc:spChg>
        <pc:spChg chg="del">
          <ac:chgData name="MeiYi TAN" userId="f9f029c9-d743-4d60-9f2c-e74bdec1ab07" providerId="ADAL" clId="{B400698A-0626-41AC-BE53-F57D5A41F51A}" dt="2023-03-09T03:43:31.579" v="254" actId="478"/>
          <ac:spMkLst>
            <pc:docMk/>
            <pc:sldMk cId="1941661573" sldId="295"/>
            <ac:spMk id="7" creationId="{DE545977-54A1-3404-5E44-661583C6B90D}"/>
          </ac:spMkLst>
        </pc:spChg>
        <pc:spChg chg="del">
          <ac:chgData name="MeiYi TAN" userId="f9f029c9-d743-4d60-9f2c-e74bdec1ab07" providerId="ADAL" clId="{B400698A-0626-41AC-BE53-F57D5A41F51A}" dt="2023-03-09T03:43:31.579" v="254" actId="478"/>
          <ac:spMkLst>
            <pc:docMk/>
            <pc:sldMk cId="1941661573" sldId="295"/>
            <ac:spMk id="8" creationId="{42F71555-C829-70D0-DC57-EA1EED61977F}"/>
          </ac:spMkLst>
        </pc:spChg>
        <pc:spChg chg="del">
          <ac:chgData name="MeiYi TAN" userId="f9f029c9-d743-4d60-9f2c-e74bdec1ab07" providerId="ADAL" clId="{B400698A-0626-41AC-BE53-F57D5A41F51A}" dt="2023-03-09T03:35:08.145" v="187" actId="478"/>
          <ac:spMkLst>
            <pc:docMk/>
            <pc:sldMk cId="1941661573" sldId="295"/>
            <ac:spMk id="9" creationId="{F2FB7520-1471-F013-9F56-CD069C9E4409}"/>
          </ac:spMkLst>
        </pc:spChg>
        <pc:spChg chg="del">
          <ac:chgData name="MeiYi TAN" userId="f9f029c9-d743-4d60-9f2c-e74bdec1ab07" providerId="ADAL" clId="{B400698A-0626-41AC-BE53-F57D5A41F51A}" dt="2023-03-09T03:35:08.145" v="187" actId="478"/>
          <ac:spMkLst>
            <pc:docMk/>
            <pc:sldMk cId="1941661573" sldId="295"/>
            <ac:spMk id="10" creationId="{D0857F26-874C-E317-C687-37BC926D04A4}"/>
          </ac:spMkLst>
        </pc:spChg>
        <pc:spChg chg="del">
          <ac:chgData name="MeiYi TAN" userId="f9f029c9-d743-4d60-9f2c-e74bdec1ab07" providerId="ADAL" clId="{B400698A-0626-41AC-BE53-F57D5A41F51A}" dt="2023-03-09T03:35:08.145" v="187" actId="478"/>
          <ac:spMkLst>
            <pc:docMk/>
            <pc:sldMk cId="1941661573" sldId="295"/>
            <ac:spMk id="11" creationId="{4DFFCFCF-E58C-D232-BC03-5AC4A4A385FC}"/>
          </ac:spMkLst>
        </pc:spChg>
        <pc:spChg chg="del">
          <ac:chgData name="MeiYi TAN" userId="f9f029c9-d743-4d60-9f2c-e74bdec1ab07" providerId="ADAL" clId="{B400698A-0626-41AC-BE53-F57D5A41F51A}" dt="2023-03-09T03:35:08.145" v="187" actId="478"/>
          <ac:spMkLst>
            <pc:docMk/>
            <pc:sldMk cId="1941661573" sldId="295"/>
            <ac:spMk id="12" creationId="{CEC5041B-D6CE-7038-B05F-1E7C0EBB757C}"/>
          </ac:spMkLst>
        </pc:spChg>
        <pc:spChg chg="del">
          <ac:chgData name="MeiYi TAN" userId="f9f029c9-d743-4d60-9f2c-e74bdec1ab07" providerId="ADAL" clId="{B400698A-0626-41AC-BE53-F57D5A41F51A}" dt="2023-03-09T03:35:08.145" v="187" actId="478"/>
          <ac:spMkLst>
            <pc:docMk/>
            <pc:sldMk cId="1941661573" sldId="295"/>
            <ac:spMk id="13" creationId="{2A7CE27F-75A2-ED76-461D-86066867D7A6}"/>
          </ac:spMkLst>
        </pc:spChg>
        <pc:spChg chg="del">
          <ac:chgData name="MeiYi TAN" userId="f9f029c9-d743-4d60-9f2c-e74bdec1ab07" providerId="ADAL" clId="{B400698A-0626-41AC-BE53-F57D5A41F51A}" dt="2023-03-09T03:35:08.145" v="187" actId="478"/>
          <ac:spMkLst>
            <pc:docMk/>
            <pc:sldMk cId="1941661573" sldId="295"/>
            <ac:spMk id="14" creationId="{1416E678-6943-FFDC-3B9D-40B919EE4513}"/>
          </ac:spMkLst>
        </pc:spChg>
        <pc:spChg chg="add mod">
          <ac:chgData name="MeiYi TAN" userId="f9f029c9-d743-4d60-9f2c-e74bdec1ab07" providerId="ADAL" clId="{B400698A-0626-41AC-BE53-F57D5A41F51A}" dt="2023-03-09T03:51:16.932" v="388" actId="20577"/>
          <ac:spMkLst>
            <pc:docMk/>
            <pc:sldMk cId="1941661573" sldId="295"/>
            <ac:spMk id="25" creationId="{4A1D5A6F-8119-3EB2-564E-0934F0CC71CD}"/>
          </ac:spMkLst>
        </pc:spChg>
        <pc:spChg chg="add del mod">
          <ac:chgData name="MeiYi TAN" userId="f9f029c9-d743-4d60-9f2c-e74bdec1ab07" providerId="ADAL" clId="{B400698A-0626-41AC-BE53-F57D5A41F51A}" dt="2023-03-09T03:48:53.739" v="320" actId="478"/>
          <ac:spMkLst>
            <pc:docMk/>
            <pc:sldMk cId="1941661573" sldId="295"/>
            <ac:spMk id="26" creationId="{0DA9A90F-5D55-C1C2-9680-4E456C56D54C}"/>
          </ac:spMkLst>
        </pc:spChg>
        <pc:spChg chg="add mod">
          <ac:chgData name="MeiYi TAN" userId="f9f029c9-d743-4d60-9f2c-e74bdec1ab07" providerId="ADAL" clId="{B400698A-0626-41AC-BE53-F57D5A41F51A}" dt="2023-03-09T03:51:21.989" v="389" actId="1076"/>
          <ac:spMkLst>
            <pc:docMk/>
            <pc:sldMk cId="1941661573" sldId="295"/>
            <ac:spMk id="27" creationId="{2BB1C1A9-E345-9A4D-B313-CA9C0411BD98}"/>
          </ac:spMkLst>
        </pc:spChg>
        <pc:spChg chg="add mod">
          <ac:chgData name="MeiYi TAN" userId="f9f029c9-d743-4d60-9f2c-e74bdec1ab07" providerId="ADAL" clId="{B400698A-0626-41AC-BE53-F57D5A41F51A}" dt="2023-03-09T03:51:00.090" v="384" actId="20577"/>
          <ac:spMkLst>
            <pc:docMk/>
            <pc:sldMk cId="1941661573" sldId="295"/>
            <ac:spMk id="28" creationId="{7AA57CA2-E5C1-C7EE-C2E7-6F4E296399E5}"/>
          </ac:spMkLst>
        </pc:spChg>
        <pc:spChg chg="add mod">
          <ac:chgData name="MeiYi TAN" userId="f9f029c9-d743-4d60-9f2c-e74bdec1ab07" providerId="ADAL" clId="{B400698A-0626-41AC-BE53-F57D5A41F51A}" dt="2023-03-09T03:52:02.505" v="406" actId="20577"/>
          <ac:spMkLst>
            <pc:docMk/>
            <pc:sldMk cId="1941661573" sldId="295"/>
            <ac:spMk id="29" creationId="{5558A326-1553-DA2E-20B0-C48A2D43A2E2}"/>
          </ac:spMkLst>
        </pc:spChg>
        <pc:spChg chg="add mod">
          <ac:chgData name="MeiYi TAN" userId="f9f029c9-d743-4d60-9f2c-e74bdec1ab07" providerId="ADAL" clId="{B400698A-0626-41AC-BE53-F57D5A41F51A}" dt="2023-03-09T03:55:23.485" v="411" actId="20577"/>
          <ac:spMkLst>
            <pc:docMk/>
            <pc:sldMk cId="1941661573" sldId="295"/>
            <ac:spMk id="30" creationId="{94C8E19C-911B-0E6B-083B-FEED36F318FB}"/>
          </ac:spMkLst>
        </pc:spChg>
        <pc:picChg chg="add del">
          <ac:chgData name="MeiYi TAN" userId="f9f029c9-d743-4d60-9f2c-e74bdec1ab07" providerId="ADAL" clId="{B400698A-0626-41AC-BE53-F57D5A41F51A}" dt="2023-03-09T03:36:38.876" v="189" actId="22"/>
          <ac:picMkLst>
            <pc:docMk/>
            <pc:sldMk cId="1941661573" sldId="295"/>
            <ac:picMk id="16" creationId="{7CD7F6F5-2607-8FA5-48D1-478AA00C327F}"/>
          </ac:picMkLst>
        </pc:picChg>
        <pc:picChg chg="add mod">
          <ac:chgData name="MeiYi TAN" userId="f9f029c9-d743-4d60-9f2c-e74bdec1ab07" providerId="ADAL" clId="{B400698A-0626-41AC-BE53-F57D5A41F51A}" dt="2023-03-09T03:43:46.002" v="260" actId="1076"/>
          <ac:picMkLst>
            <pc:docMk/>
            <pc:sldMk cId="1941661573" sldId="295"/>
            <ac:picMk id="18" creationId="{66511BBE-9DE4-7DA2-2AA3-5AEB5F7F157F}"/>
          </ac:picMkLst>
        </pc:picChg>
        <pc:picChg chg="add del mod">
          <ac:chgData name="MeiYi TAN" userId="f9f029c9-d743-4d60-9f2c-e74bdec1ab07" providerId="ADAL" clId="{B400698A-0626-41AC-BE53-F57D5A41F51A}" dt="2023-03-09T03:41:31.610" v="251" actId="478"/>
          <ac:picMkLst>
            <pc:docMk/>
            <pc:sldMk cId="1941661573" sldId="295"/>
            <ac:picMk id="19" creationId="{7ECA682E-15EB-A76B-7D18-94D09E77C487}"/>
          </ac:picMkLst>
        </pc:picChg>
        <pc:picChg chg="add mod">
          <ac:chgData name="MeiYi TAN" userId="f9f029c9-d743-4d60-9f2c-e74bdec1ab07" providerId="ADAL" clId="{B400698A-0626-41AC-BE53-F57D5A41F51A}" dt="2023-03-09T03:43:39.871" v="257" actId="1076"/>
          <ac:picMkLst>
            <pc:docMk/>
            <pc:sldMk cId="1941661573" sldId="295"/>
            <ac:picMk id="20" creationId="{70997540-4202-3F70-C2B4-BDA42EAC3FA5}"/>
          </ac:picMkLst>
        </pc:picChg>
        <pc:picChg chg="add del mod">
          <ac:chgData name="MeiYi TAN" userId="f9f029c9-d743-4d60-9f2c-e74bdec1ab07" providerId="ADAL" clId="{B400698A-0626-41AC-BE53-F57D5A41F51A}" dt="2023-03-09T03:45:20.824" v="272" actId="478"/>
          <ac:picMkLst>
            <pc:docMk/>
            <pc:sldMk cId="1941661573" sldId="295"/>
            <ac:picMk id="22" creationId="{F98AA521-99E9-B62E-10DE-1373572AFB99}"/>
          </ac:picMkLst>
        </pc:picChg>
        <pc:picChg chg="add mod">
          <ac:chgData name="MeiYi TAN" userId="f9f029c9-d743-4d60-9f2c-e74bdec1ab07" providerId="ADAL" clId="{B400698A-0626-41AC-BE53-F57D5A41F51A}" dt="2023-03-09T03:55:17.803" v="407" actId="1076"/>
          <ac:picMkLst>
            <pc:docMk/>
            <pc:sldMk cId="1941661573" sldId="295"/>
            <ac:picMk id="24" creationId="{4E4C078C-D5FE-C53B-9DFE-6BE3BA6BA5B6}"/>
          </ac:picMkLst>
        </pc:picChg>
      </pc:sldChg>
      <pc:sldChg chg="del">
        <pc:chgData name="MeiYi TAN" userId="f9f029c9-d743-4d60-9f2c-e74bdec1ab07" providerId="ADAL" clId="{B400698A-0626-41AC-BE53-F57D5A41F51A}" dt="2023-03-09T03:55:58.670" v="412" actId="47"/>
        <pc:sldMkLst>
          <pc:docMk/>
          <pc:sldMk cId="191237462" sldId="299"/>
        </pc:sldMkLst>
      </pc:sldChg>
      <pc:sldChg chg="del">
        <pc:chgData name="MeiYi TAN" userId="f9f029c9-d743-4d60-9f2c-e74bdec1ab07" providerId="ADAL" clId="{B400698A-0626-41AC-BE53-F57D5A41F51A}" dt="2023-03-09T03:55:58.670" v="412" actId="47"/>
        <pc:sldMkLst>
          <pc:docMk/>
          <pc:sldMk cId="2992472590" sldId="300"/>
        </pc:sldMkLst>
      </pc:sldChg>
      <pc:sldChg chg="del">
        <pc:chgData name="MeiYi TAN" userId="f9f029c9-d743-4d60-9f2c-e74bdec1ab07" providerId="ADAL" clId="{B400698A-0626-41AC-BE53-F57D5A41F51A}" dt="2023-03-09T03:55:58.670" v="412" actId="47"/>
        <pc:sldMkLst>
          <pc:docMk/>
          <pc:sldMk cId="294611452" sldId="301"/>
        </pc:sldMkLst>
      </pc:sldChg>
      <pc:sldChg chg="del">
        <pc:chgData name="MeiYi TAN" userId="f9f029c9-d743-4d60-9f2c-e74bdec1ab07" providerId="ADAL" clId="{B400698A-0626-41AC-BE53-F57D5A41F51A}" dt="2023-03-09T03:55:58.670" v="412" actId="47"/>
        <pc:sldMkLst>
          <pc:docMk/>
          <pc:sldMk cId="2925934215" sldId="302"/>
        </pc:sldMkLst>
      </pc:sldChg>
      <pc:sldChg chg="add del">
        <pc:chgData name="MeiYi TAN" userId="f9f029c9-d743-4d60-9f2c-e74bdec1ab07" providerId="ADAL" clId="{B400698A-0626-41AC-BE53-F57D5A41F51A}" dt="2023-03-09T03:32:33.033" v="1" actId="47"/>
        <pc:sldMkLst>
          <pc:docMk/>
          <pc:sldMk cId="747611421" sldId="307"/>
        </pc:sldMkLst>
      </pc:sldChg>
      <pc:sldChg chg="addSp delSp modSp add mod delAnim modAnim">
        <pc:chgData name="MeiYi TAN" userId="f9f029c9-d743-4d60-9f2c-e74bdec1ab07" providerId="ADAL" clId="{B400698A-0626-41AC-BE53-F57D5A41F51A}" dt="2023-03-09T07:28:09.307" v="905"/>
        <pc:sldMkLst>
          <pc:docMk/>
          <pc:sldMk cId="1339311323" sldId="307"/>
        </pc:sldMkLst>
        <pc:spChg chg="del">
          <ac:chgData name="MeiYi TAN" userId="f9f029c9-d743-4d60-9f2c-e74bdec1ab07" providerId="ADAL" clId="{B400698A-0626-41AC-BE53-F57D5A41F51A}" dt="2023-03-09T03:56:15.750" v="415" actId="478"/>
          <ac:spMkLst>
            <pc:docMk/>
            <pc:sldMk cId="1339311323" sldId="307"/>
            <ac:spMk id="2" creationId="{4321536B-C668-1A21-E495-390986A5A864}"/>
          </ac:spMkLst>
        </pc:spChg>
        <pc:spChg chg="add mod">
          <ac:chgData name="MeiYi TAN" userId="f9f029c9-d743-4d60-9f2c-e74bdec1ab07" providerId="ADAL" clId="{B400698A-0626-41AC-BE53-F57D5A41F51A}" dt="2023-03-09T07:19:32.347" v="753" actId="20577"/>
          <ac:spMkLst>
            <pc:docMk/>
            <pc:sldMk cId="1339311323" sldId="307"/>
            <ac:spMk id="3" creationId="{8C1320CD-302F-4D59-DDFA-05518E31419A}"/>
          </ac:spMkLst>
        </pc:spChg>
        <pc:spChg chg="mod">
          <ac:chgData name="MeiYi TAN" userId="f9f029c9-d743-4d60-9f2c-e74bdec1ab07" providerId="ADAL" clId="{B400698A-0626-41AC-BE53-F57D5A41F51A}" dt="2023-03-09T07:16:33.824" v="665"/>
          <ac:spMkLst>
            <pc:docMk/>
            <pc:sldMk cId="1339311323" sldId="307"/>
            <ac:spMk id="5" creationId="{4A2F2FD7-C7C4-4519-81DC-FB386E3E2427}"/>
          </ac:spMkLst>
        </pc:spChg>
        <pc:spChg chg="del">
          <ac:chgData name="MeiYi TAN" userId="f9f029c9-d743-4d60-9f2c-e74bdec1ab07" providerId="ADAL" clId="{B400698A-0626-41AC-BE53-F57D5A41F51A}" dt="2023-03-09T03:56:15.750" v="415" actId="478"/>
          <ac:spMkLst>
            <pc:docMk/>
            <pc:sldMk cId="1339311323" sldId="307"/>
            <ac:spMk id="6" creationId="{CA6ED532-339A-4640-9086-94C725EECA07}"/>
          </ac:spMkLst>
        </pc:spChg>
        <pc:spChg chg="add mod">
          <ac:chgData name="MeiYi TAN" userId="f9f029c9-d743-4d60-9f2c-e74bdec1ab07" providerId="ADAL" clId="{B400698A-0626-41AC-BE53-F57D5A41F51A}" dt="2023-03-09T07:17:01.544" v="701" actId="1076"/>
          <ac:spMkLst>
            <pc:docMk/>
            <pc:sldMk cId="1339311323" sldId="307"/>
            <ac:spMk id="7" creationId="{1AD4C0A4-3726-C967-6575-7F698A203F15}"/>
          </ac:spMkLst>
        </pc:spChg>
        <pc:spChg chg="add mod">
          <ac:chgData name="MeiYi TAN" userId="f9f029c9-d743-4d60-9f2c-e74bdec1ab07" providerId="ADAL" clId="{B400698A-0626-41AC-BE53-F57D5A41F51A}" dt="2023-03-09T07:17:05.014" v="702" actId="1076"/>
          <ac:spMkLst>
            <pc:docMk/>
            <pc:sldMk cId="1339311323" sldId="307"/>
            <ac:spMk id="8" creationId="{E5746885-1C77-DA68-9FB9-FB233D972FA7}"/>
          </ac:spMkLst>
        </pc:spChg>
        <pc:spChg chg="add mod">
          <ac:chgData name="MeiYi TAN" userId="f9f029c9-d743-4d60-9f2c-e74bdec1ab07" providerId="ADAL" clId="{B400698A-0626-41AC-BE53-F57D5A41F51A}" dt="2023-03-09T07:17:05.014" v="702" actId="1076"/>
          <ac:spMkLst>
            <pc:docMk/>
            <pc:sldMk cId="1339311323" sldId="307"/>
            <ac:spMk id="9" creationId="{C800767E-1EFB-7C9D-E3EC-F5ABB2AD7FB4}"/>
          </ac:spMkLst>
        </pc:spChg>
        <pc:spChg chg="add mod">
          <ac:chgData name="MeiYi TAN" userId="f9f029c9-d743-4d60-9f2c-e74bdec1ab07" providerId="ADAL" clId="{B400698A-0626-41AC-BE53-F57D5A41F51A}" dt="2023-03-09T07:17:05.014" v="702" actId="1076"/>
          <ac:spMkLst>
            <pc:docMk/>
            <pc:sldMk cId="1339311323" sldId="307"/>
            <ac:spMk id="10" creationId="{1424E87B-5B9D-5BEA-613D-F53F998C5CCA}"/>
          </ac:spMkLst>
        </pc:spChg>
        <pc:spChg chg="add del mod">
          <ac:chgData name="MeiYi TAN" userId="f9f029c9-d743-4d60-9f2c-e74bdec1ab07" providerId="ADAL" clId="{B400698A-0626-41AC-BE53-F57D5A41F51A}" dt="2023-03-09T07:16:41.099" v="666" actId="478"/>
          <ac:spMkLst>
            <pc:docMk/>
            <pc:sldMk cId="1339311323" sldId="307"/>
            <ac:spMk id="11" creationId="{A66BAA32-A67D-5C1B-454C-3FF99A314FDC}"/>
          </ac:spMkLst>
        </pc:spChg>
        <pc:spChg chg="del">
          <ac:chgData name="MeiYi TAN" userId="f9f029c9-d743-4d60-9f2c-e74bdec1ab07" providerId="ADAL" clId="{B400698A-0626-41AC-BE53-F57D5A41F51A}" dt="2023-03-09T03:56:15.750" v="415" actId="478"/>
          <ac:spMkLst>
            <pc:docMk/>
            <pc:sldMk cId="1339311323" sldId="307"/>
            <ac:spMk id="25" creationId="{4A1D5A6F-8119-3EB2-564E-0934F0CC71CD}"/>
          </ac:spMkLst>
        </pc:spChg>
        <pc:spChg chg="del">
          <ac:chgData name="MeiYi TAN" userId="f9f029c9-d743-4d60-9f2c-e74bdec1ab07" providerId="ADAL" clId="{B400698A-0626-41AC-BE53-F57D5A41F51A}" dt="2023-03-09T03:56:15.750" v="415" actId="478"/>
          <ac:spMkLst>
            <pc:docMk/>
            <pc:sldMk cId="1339311323" sldId="307"/>
            <ac:spMk id="27" creationId="{2BB1C1A9-E345-9A4D-B313-CA9C0411BD98}"/>
          </ac:spMkLst>
        </pc:spChg>
        <pc:spChg chg="del">
          <ac:chgData name="MeiYi TAN" userId="f9f029c9-d743-4d60-9f2c-e74bdec1ab07" providerId="ADAL" clId="{B400698A-0626-41AC-BE53-F57D5A41F51A}" dt="2023-03-09T03:56:15.750" v="415" actId="478"/>
          <ac:spMkLst>
            <pc:docMk/>
            <pc:sldMk cId="1339311323" sldId="307"/>
            <ac:spMk id="28" creationId="{7AA57CA2-E5C1-C7EE-C2E7-6F4E296399E5}"/>
          </ac:spMkLst>
        </pc:spChg>
        <pc:spChg chg="del">
          <ac:chgData name="MeiYi TAN" userId="f9f029c9-d743-4d60-9f2c-e74bdec1ab07" providerId="ADAL" clId="{B400698A-0626-41AC-BE53-F57D5A41F51A}" dt="2023-03-09T03:56:15.750" v="415" actId="478"/>
          <ac:spMkLst>
            <pc:docMk/>
            <pc:sldMk cId="1339311323" sldId="307"/>
            <ac:spMk id="29" creationId="{5558A326-1553-DA2E-20B0-C48A2D43A2E2}"/>
          </ac:spMkLst>
        </pc:spChg>
        <pc:spChg chg="del">
          <ac:chgData name="MeiYi TAN" userId="f9f029c9-d743-4d60-9f2c-e74bdec1ab07" providerId="ADAL" clId="{B400698A-0626-41AC-BE53-F57D5A41F51A}" dt="2023-03-09T03:56:15.750" v="415" actId="478"/>
          <ac:spMkLst>
            <pc:docMk/>
            <pc:sldMk cId="1339311323" sldId="307"/>
            <ac:spMk id="30" creationId="{94C8E19C-911B-0E6B-083B-FEED36F318FB}"/>
          </ac:spMkLst>
        </pc:spChg>
        <pc:spChg chg="add mod">
          <ac:chgData name="MeiYi TAN" userId="f9f029c9-d743-4d60-9f2c-e74bdec1ab07" providerId="ADAL" clId="{B400698A-0626-41AC-BE53-F57D5A41F51A}" dt="2023-03-09T07:22:36.776" v="849" actId="1076"/>
          <ac:spMkLst>
            <pc:docMk/>
            <pc:sldMk cId="1339311323" sldId="307"/>
            <ac:spMk id="39" creationId="{EDA9781F-DED0-DB37-0EC0-0E745C502E3A}"/>
          </ac:spMkLst>
        </pc:spChg>
        <pc:spChg chg="add mod">
          <ac:chgData name="MeiYi TAN" userId="f9f029c9-d743-4d60-9f2c-e74bdec1ab07" providerId="ADAL" clId="{B400698A-0626-41AC-BE53-F57D5A41F51A}" dt="2023-03-09T07:22:40.763" v="850" actId="1076"/>
          <ac:spMkLst>
            <pc:docMk/>
            <pc:sldMk cId="1339311323" sldId="307"/>
            <ac:spMk id="42" creationId="{22E313E3-7245-2FBC-8F82-EBCF430ABC4E}"/>
          </ac:spMkLst>
        </pc:spChg>
        <pc:spChg chg="add mod">
          <ac:chgData name="MeiYi TAN" userId="f9f029c9-d743-4d60-9f2c-e74bdec1ab07" providerId="ADAL" clId="{B400698A-0626-41AC-BE53-F57D5A41F51A}" dt="2023-03-09T07:22:45.057" v="851" actId="1076"/>
          <ac:spMkLst>
            <pc:docMk/>
            <pc:sldMk cId="1339311323" sldId="307"/>
            <ac:spMk id="43" creationId="{058204B9-9C65-E3D5-CCF4-6612DAAD45AB}"/>
          </ac:spMkLst>
        </pc:spChg>
        <pc:spChg chg="add del mod">
          <ac:chgData name="MeiYi TAN" userId="f9f029c9-d743-4d60-9f2c-e74bdec1ab07" providerId="ADAL" clId="{B400698A-0626-41AC-BE53-F57D5A41F51A}" dt="2023-03-09T07:22:13.749" v="833" actId="478"/>
          <ac:spMkLst>
            <pc:docMk/>
            <pc:sldMk cId="1339311323" sldId="307"/>
            <ac:spMk id="44" creationId="{27FF9CC5-DAC2-23FD-89BC-12210730B717}"/>
          </ac:spMkLst>
        </pc:spChg>
        <pc:spChg chg="add mod">
          <ac:chgData name="MeiYi TAN" userId="f9f029c9-d743-4d60-9f2c-e74bdec1ab07" providerId="ADAL" clId="{B400698A-0626-41AC-BE53-F57D5A41F51A}" dt="2023-03-09T07:22:49.061" v="852" actId="1076"/>
          <ac:spMkLst>
            <pc:docMk/>
            <pc:sldMk cId="1339311323" sldId="307"/>
            <ac:spMk id="45" creationId="{08BD3EA4-E44E-C959-28C9-48213B938FFC}"/>
          </ac:spMkLst>
        </pc:spChg>
        <pc:spChg chg="add mod">
          <ac:chgData name="MeiYi TAN" userId="f9f029c9-d743-4d60-9f2c-e74bdec1ab07" providerId="ADAL" clId="{B400698A-0626-41AC-BE53-F57D5A41F51A}" dt="2023-03-09T07:23:41.375" v="895" actId="20577"/>
          <ac:spMkLst>
            <pc:docMk/>
            <pc:sldMk cId="1339311323" sldId="307"/>
            <ac:spMk id="46" creationId="{5534D830-E4E8-0794-C516-A992FFE69404}"/>
          </ac:spMkLst>
        </pc:spChg>
        <pc:spChg chg="add mod">
          <ac:chgData name="MeiYi TAN" userId="f9f029c9-d743-4d60-9f2c-e74bdec1ab07" providerId="ADAL" clId="{B400698A-0626-41AC-BE53-F57D5A41F51A}" dt="2023-03-09T07:23:57.951" v="899" actId="20577"/>
          <ac:spMkLst>
            <pc:docMk/>
            <pc:sldMk cId="1339311323" sldId="307"/>
            <ac:spMk id="47" creationId="{D25BE818-7B26-70D6-8756-8EDCF59B7A51}"/>
          </ac:spMkLst>
        </pc:spChg>
        <pc:grpChg chg="del mod">
          <ac:chgData name="MeiYi TAN" userId="f9f029c9-d743-4d60-9f2c-e74bdec1ab07" providerId="ADAL" clId="{B400698A-0626-41AC-BE53-F57D5A41F51A}" dt="2023-03-09T07:17:14.126" v="708"/>
          <ac:grpSpMkLst>
            <pc:docMk/>
            <pc:sldMk cId="1339311323" sldId="307"/>
            <ac:grpSpMk id="15" creationId="{B2044CCE-6499-57BF-E92B-70D0B55777EB}"/>
          </ac:grpSpMkLst>
        </pc:grpChg>
        <pc:grpChg chg="del mod">
          <ac:chgData name="MeiYi TAN" userId="f9f029c9-d743-4d60-9f2c-e74bdec1ab07" providerId="ADAL" clId="{B400698A-0626-41AC-BE53-F57D5A41F51A}" dt="2023-03-09T07:17:22.084" v="710"/>
          <ac:grpSpMkLst>
            <pc:docMk/>
            <pc:sldMk cId="1339311323" sldId="307"/>
            <ac:grpSpMk id="17" creationId="{CAE81AD9-CEF6-4C0E-8243-5769B2F52ADA}"/>
          </ac:grpSpMkLst>
        </pc:grpChg>
        <pc:grpChg chg="del mod">
          <ac:chgData name="MeiYi TAN" userId="f9f029c9-d743-4d60-9f2c-e74bdec1ab07" providerId="ADAL" clId="{B400698A-0626-41AC-BE53-F57D5A41F51A}" dt="2023-03-09T07:17:25.636" v="714"/>
          <ac:grpSpMkLst>
            <pc:docMk/>
            <pc:sldMk cId="1339311323" sldId="307"/>
            <ac:grpSpMk id="21" creationId="{3D271150-1C61-3595-3612-9B0D1A928E1C}"/>
          </ac:grpSpMkLst>
        </pc:grpChg>
        <pc:grpChg chg="mod">
          <ac:chgData name="MeiYi TAN" userId="f9f029c9-d743-4d60-9f2c-e74bdec1ab07" providerId="ADAL" clId="{B400698A-0626-41AC-BE53-F57D5A41F51A}" dt="2023-03-09T07:19:22.264" v="747"/>
          <ac:grpSpMkLst>
            <pc:docMk/>
            <pc:sldMk cId="1339311323" sldId="307"/>
            <ac:grpSpMk id="31" creationId="{333534AC-640A-92DB-76E6-4EE7A932A287}"/>
          </ac:grpSpMkLst>
        </pc:grpChg>
        <pc:grpChg chg="mod">
          <ac:chgData name="MeiYi TAN" userId="f9f029c9-d743-4d60-9f2c-e74bdec1ab07" providerId="ADAL" clId="{B400698A-0626-41AC-BE53-F57D5A41F51A}" dt="2023-03-09T07:18:18.690" v="722"/>
          <ac:grpSpMkLst>
            <pc:docMk/>
            <pc:sldMk cId="1339311323" sldId="307"/>
            <ac:grpSpMk id="38" creationId="{D003FC01-64CB-BC76-D329-53B6BFFC0AD4}"/>
          </ac:grpSpMkLst>
        </pc:grpChg>
        <pc:picChg chg="del">
          <ac:chgData name="MeiYi TAN" userId="f9f029c9-d743-4d60-9f2c-e74bdec1ab07" providerId="ADAL" clId="{B400698A-0626-41AC-BE53-F57D5A41F51A}" dt="2023-03-09T03:56:15.750" v="415" actId="478"/>
          <ac:picMkLst>
            <pc:docMk/>
            <pc:sldMk cId="1339311323" sldId="307"/>
            <ac:picMk id="18" creationId="{66511BBE-9DE4-7DA2-2AA3-5AEB5F7F157F}"/>
          </ac:picMkLst>
        </pc:picChg>
        <pc:picChg chg="del">
          <ac:chgData name="MeiYi TAN" userId="f9f029c9-d743-4d60-9f2c-e74bdec1ab07" providerId="ADAL" clId="{B400698A-0626-41AC-BE53-F57D5A41F51A}" dt="2023-03-09T03:56:15.750" v="415" actId="478"/>
          <ac:picMkLst>
            <pc:docMk/>
            <pc:sldMk cId="1339311323" sldId="307"/>
            <ac:picMk id="20" creationId="{70997540-4202-3F70-C2B4-BDA42EAC3FA5}"/>
          </ac:picMkLst>
        </pc:picChg>
        <pc:picChg chg="del">
          <ac:chgData name="MeiYi TAN" userId="f9f029c9-d743-4d60-9f2c-e74bdec1ab07" providerId="ADAL" clId="{B400698A-0626-41AC-BE53-F57D5A41F51A}" dt="2023-03-09T03:56:12.767" v="414" actId="478"/>
          <ac:picMkLst>
            <pc:docMk/>
            <pc:sldMk cId="1339311323" sldId="307"/>
            <ac:picMk id="24" creationId="{4E4C078C-D5FE-C53B-9DFE-6BE3BA6BA5B6}"/>
          </ac:picMkLst>
        </pc:picChg>
        <pc:picChg chg="add del mod">
          <ac:chgData name="MeiYi TAN" userId="f9f029c9-d743-4d60-9f2c-e74bdec1ab07" providerId="ADAL" clId="{B400698A-0626-41AC-BE53-F57D5A41F51A}" dt="2023-03-09T07:26:38.695" v="901" actId="478"/>
          <ac:picMkLst>
            <pc:docMk/>
            <pc:sldMk cId="1339311323" sldId="307"/>
            <ac:picMk id="48" creationId="{8BC25C37-5942-C768-9F0A-88C764A2CC98}"/>
          </ac:picMkLst>
        </pc:picChg>
        <pc:picChg chg="add mod">
          <ac:chgData name="MeiYi TAN" userId="f9f029c9-d743-4d60-9f2c-e74bdec1ab07" providerId="ADAL" clId="{B400698A-0626-41AC-BE53-F57D5A41F51A}" dt="2023-03-09T07:28:04.831" v="903" actId="1076"/>
          <ac:picMkLst>
            <pc:docMk/>
            <pc:sldMk cId="1339311323" sldId="307"/>
            <ac:picMk id="49" creationId="{4505A665-CFB7-EECB-0BAF-8A5A8920CBB0}"/>
          </ac:picMkLst>
        </pc:picChg>
        <pc:inkChg chg="add mod">
          <ac:chgData name="MeiYi TAN" userId="f9f029c9-d743-4d60-9f2c-e74bdec1ab07" providerId="ADAL" clId="{B400698A-0626-41AC-BE53-F57D5A41F51A}" dt="2023-03-09T07:19:22.264" v="747"/>
          <ac:inkMkLst>
            <pc:docMk/>
            <pc:sldMk cId="1339311323" sldId="307"/>
            <ac:inkMk id="12" creationId="{B24A8771-5213-807E-BC10-353F82CEC7F3}"/>
          </ac:inkMkLst>
        </pc:inkChg>
        <pc:inkChg chg="add mod">
          <ac:chgData name="MeiYi TAN" userId="f9f029c9-d743-4d60-9f2c-e74bdec1ab07" providerId="ADAL" clId="{B400698A-0626-41AC-BE53-F57D5A41F51A}" dt="2023-03-09T07:19:22.264" v="747"/>
          <ac:inkMkLst>
            <pc:docMk/>
            <pc:sldMk cId="1339311323" sldId="307"/>
            <ac:inkMk id="13" creationId="{7ED1B46B-568B-A93D-9696-DA502A7AA943}"/>
          </ac:inkMkLst>
        </pc:inkChg>
        <pc:inkChg chg="add mod">
          <ac:chgData name="MeiYi TAN" userId="f9f029c9-d743-4d60-9f2c-e74bdec1ab07" providerId="ADAL" clId="{B400698A-0626-41AC-BE53-F57D5A41F51A}" dt="2023-03-09T07:19:22.264" v="747"/>
          <ac:inkMkLst>
            <pc:docMk/>
            <pc:sldMk cId="1339311323" sldId="307"/>
            <ac:inkMk id="14" creationId="{CB3AA805-5B19-FC09-0B7D-68E915471FBB}"/>
          </ac:inkMkLst>
        </pc:inkChg>
        <pc:inkChg chg="add mod">
          <ac:chgData name="MeiYi TAN" userId="f9f029c9-d743-4d60-9f2c-e74bdec1ab07" providerId="ADAL" clId="{B400698A-0626-41AC-BE53-F57D5A41F51A}" dt="2023-03-09T07:19:22.264" v="747"/>
          <ac:inkMkLst>
            <pc:docMk/>
            <pc:sldMk cId="1339311323" sldId="307"/>
            <ac:inkMk id="16" creationId="{15AC7CA2-D0E6-58DA-4434-F2C1565278FF}"/>
          </ac:inkMkLst>
        </pc:inkChg>
        <pc:inkChg chg="add mod">
          <ac:chgData name="MeiYi TAN" userId="f9f029c9-d743-4d60-9f2c-e74bdec1ab07" providerId="ADAL" clId="{B400698A-0626-41AC-BE53-F57D5A41F51A}" dt="2023-03-09T07:19:22.264" v="747"/>
          <ac:inkMkLst>
            <pc:docMk/>
            <pc:sldMk cId="1339311323" sldId="307"/>
            <ac:inkMk id="19" creationId="{8CD70E2C-43BB-8EA3-C1BB-91C4E3FCAF1B}"/>
          </ac:inkMkLst>
        </pc:inkChg>
        <pc:inkChg chg="add mod">
          <ac:chgData name="MeiYi TAN" userId="f9f029c9-d743-4d60-9f2c-e74bdec1ab07" providerId="ADAL" clId="{B400698A-0626-41AC-BE53-F57D5A41F51A}" dt="2023-03-09T07:19:22.264" v="747"/>
          <ac:inkMkLst>
            <pc:docMk/>
            <pc:sldMk cId="1339311323" sldId="307"/>
            <ac:inkMk id="22" creationId="{79210E85-E0AB-B42E-D004-10E80CAE23E3}"/>
          </ac:inkMkLst>
        </pc:inkChg>
        <pc:inkChg chg="add del mod">
          <ac:chgData name="MeiYi TAN" userId="f9f029c9-d743-4d60-9f2c-e74bdec1ab07" providerId="ADAL" clId="{B400698A-0626-41AC-BE53-F57D5A41F51A}" dt="2023-03-09T07:19:21.668" v="746"/>
          <ac:inkMkLst>
            <pc:docMk/>
            <pc:sldMk cId="1339311323" sldId="307"/>
            <ac:inkMk id="23" creationId="{1BF1267F-47A1-2725-8400-B09C18545F8A}"/>
          </ac:inkMkLst>
        </pc:inkChg>
        <pc:inkChg chg="add del mod">
          <ac:chgData name="MeiYi TAN" userId="f9f029c9-d743-4d60-9f2c-e74bdec1ab07" providerId="ADAL" clId="{B400698A-0626-41AC-BE53-F57D5A41F51A}" dt="2023-03-09T07:19:22.264" v="747"/>
          <ac:inkMkLst>
            <pc:docMk/>
            <pc:sldMk cId="1339311323" sldId="307"/>
            <ac:inkMk id="26" creationId="{DA051099-1DEF-6E55-E5AF-41B9AE5AC8AF}"/>
          </ac:inkMkLst>
        </pc:inkChg>
        <pc:inkChg chg="add mod">
          <ac:chgData name="MeiYi TAN" userId="f9f029c9-d743-4d60-9f2c-e74bdec1ab07" providerId="ADAL" clId="{B400698A-0626-41AC-BE53-F57D5A41F51A}" dt="2023-03-09T07:18:18.690" v="722"/>
          <ac:inkMkLst>
            <pc:docMk/>
            <pc:sldMk cId="1339311323" sldId="307"/>
            <ac:inkMk id="32" creationId="{C20CF634-DD27-A1D0-5077-57F74C8B041B}"/>
          </ac:inkMkLst>
        </pc:inkChg>
        <pc:inkChg chg="add mod">
          <ac:chgData name="MeiYi TAN" userId="f9f029c9-d743-4d60-9f2c-e74bdec1ab07" providerId="ADAL" clId="{B400698A-0626-41AC-BE53-F57D5A41F51A}" dt="2023-03-09T07:18:18.690" v="722"/>
          <ac:inkMkLst>
            <pc:docMk/>
            <pc:sldMk cId="1339311323" sldId="307"/>
            <ac:inkMk id="33" creationId="{1DF4B2EC-DFDC-BEFA-E01D-BDE4C163FB55}"/>
          </ac:inkMkLst>
        </pc:inkChg>
        <pc:inkChg chg="add mod">
          <ac:chgData name="MeiYi TAN" userId="f9f029c9-d743-4d60-9f2c-e74bdec1ab07" providerId="ADAL" clId="{B400698A-0626-41AC-BE53-F57D5A41F51A}" dt="2023-03-09T07:18:18.690" v="722"/>
          <ac:inkMkLst>
            <pc:docMk/>
            <pc:sldMk cId="1339311323" sldId="307"/>
            <ac:inkMk id="34" creationId="{84422B51-1E8B-7D83-059F-E39C3455736C}"/>
          </ac:inkMkLst>
        </pc:inkChg>
        <pc:inkChg chg="add mod">
          <ac:chgData name="MeiYi TAN" userId="f9f029c9-d743-4d60-9f2c-e74bdec1ab07" providerId="ADAL" clId="{B400698A-0626-41AC-BE53-F57D5A41F51A}" dt="2023-03-09T07:18:18.690" v="722"/>
          <ac:inkMkLst>
            <pc:docMk/>
            <pc:sldMk cId="1339311323" sldId="307"/>
            <ac:inkMk id="35" creationId="{593A9FF9-CECC-2496-F133-B6EA1D3438BB}"/>
          </ac:inkMkLst>
        </pc:inkChg>
        <pc:inkChg chg="add mod">
          <ac:chgData name="MeiYi TAN" userId="f9f029c9-d743-4d60-9f2c-e74bdec1ab07" providerId="ADAL" clId="{B400698A-0626-41AC-BE53-F57D5A41F51A}" dt="2023-03-09T07:18:18.690" v="722"/>
          <ac:inkMkLst>
            <pc:docMk/>
            <pc:sldMk cId="1339311323" sldId="307"/>
            <ac:inkMk id="36" creationId="{3904DB1A-C7E8-A7B8-7CF2-5F291632DD2C}"/>
          </ac:inkMkLst>
        </pc:inkChg>
        <pc:inkChg chg="add mod">
          <ac:chgData name="MeiYi TAN" userId="f9f029c9-d743-4d60-9f2c-e74bdec1ab07" providerId="ADAL" clId="{B400698A-0626-41AC-BE53-F57D5A41F51A}" dt="2023-03-09T07:18:18.690" v="722"/>
          <ac:inkMkLst>
            <pc:docMk/>
            <pc:sldMk cId="1339311323" sldId="307"/>
            <ac:inkMk id="37" creationId="{A82B3359-CBAD-336C-1217-CFF681F91C4B}"/>
          </ac:inkMkLst>
        </pc:inkChg>
        <pc:inkChg chg="add">
          <ac:chgData name="MeiYi TAN" userId="f9f029c9-d743-4d60-9f2c-e74bdec1ab07" providerId="ADAL" clId="{B400698A-0626-41AC-BE53-F57D5A41F51A}" dt="2023-03-09T07:19:23.878" v="748" actId="9405"/>
          <ac:inkMkLst>
            <pc:docMk/>
            <pc:sldMk cId="1339311323" sldId="307"/>
            <ac:inkMk id="40" creationId="{74E43FF3-F9BA-547B-D3E6-940B39B92AE0}"/>
          </ac:inkMkLst>
        </pc:inkChg>
        <pc:inkChg chg="add">
          <ac:chgData name="MeiYi TAN" userId="f9f029c9-d743-4d60-9f2c-e74bdec1ab07" providerId="ADAL" clId="{B400698A-0626-41AC-BE53-F57D5A41F51A}" dt="2023-03-09T07:19:24.608" v="749" actId="9405"/>
          <ac:inkMkLst>
            <pc:docMk/>
            <pc:sldMk cId="1339311323" sldId="307"/>
            <ac:inkMk id="41" creationId="{8A42D096-4483-3123-74B6-C41403F90681}"/>
          </ac:inkMkLst>
        </pc:inkChg>
      </pc:sldChg>
    </pc:docChg>
  </pc:docChgLst>
  <pc:docChgLst>
    <pc:chgData name="TAN Mei Yi [Harrisdale Senior High School]" userId="f9f029c9-d743-4d60-9f2c-e74bdec1ab07" providerId="ADAL" clId="{BE748641-BAA5-4CB8-8601-C052C5788043}"/>
    <pc:docChg chg="undo custSel addSld delSld modSld sldOrd">
      <pc:chgData name="TAN Mei Yi [Harrisdale Senior High School]" userId="f9f029c9-d743-4d60-9f2c-e74bdec1ab07" providerId="ADAL" clId="{BE748641-BAA5-4CB8-8601-C052C5788043}" dt="2023-03-03T07:03:59.411" v="2017" actId="478"/>
      <pc:docMkLst>
        <pc:docMk/>
      </pc:docMkLst>
      <pc:sldChg chg="del">
        <pc:chgData name="TAN Mei Yi [Harrisdale Senior High School]" userId="f9f029c9-d743-4d60-9f2c-e74bdec1ab07" providerId="ADAL" clId="{BE748641-BAA5-4CB8-8601-C052C5788043}" dt="2023-03-03T05:19:45.108" v="556" actId="47"/>
        <pc:sldMkLst>
          <pc:docMk/>
          <pc:sldMk cId="498437388" sldId="257"/>
        </pc:sldMkLst>
      </pc:sldChg>
      <pc:sldChg chg="modSp add mod modAnim">
        <pc:chgData name="TAN Mei Yi [Harrisdale Senior High School]" userId="f9f029c9-d743-4d60-9f2c-e74bdec1ab07" providerId="ADAL" clId="{BE748641-BAA5-4CB8-8601-C052C5788043}" dt="2023-03-03T06:20:48.343" v="781"/>
        <pc:sldMkLst>
          <pc:docMk/>
          <pc:sldMk cId="2683791084" sldId="257"/>
        </pc:sldMkLst>
        <pc:spChg chg="mod">
          <ac:chgData name="TAN Mei Yi [Harrisdale Senior High School]" userId="f9f029c9-d743-4d60-9f2c-e74bdec1ab07" providerId="ADAL" clId="{BE748641-BAA5-4CB8-8601-C052C5788043}" dt="2023-03-03T06:17:28.521" v="688" actId="207"/>
          <ac:spMkLst>
            <pc:docMk/>
            <pc:sldMk cId="2683791084" sldId="257"/>
            <ac:spMk id="4" creationId="{31D30712-712B-4F92-85E7-51B41F00BB14}"/>
          </ac:spMkLst>
        </pc:spChg>
        <pc:spChg chg="mod">
          <ac:chgData name="TAN Mei Yi [Harrisdale Senior High School]" userId="f9f029c9-d743-4d60-9f2c-e74bdec1ab07" providerId="ADAL" clId="{BE748641-BAA5-4CB8-8601-C052C5788043}" dt="2023-03-03T06:20:37.927" v="779" actId="20577"/>
          <ac:spMkLst>
            <pc:docMk/>
            <pc:sldMk cId="2683791084" sldId="257"/>
            <ac:spMk id="5" creationId="{A4EE16BA-D5F8-4249-A953-D8329C1F6C5E}"/>
          </ac:spMkLst>
        </pc:spChg>
      </pc:sldChg>
      <pc:sldChg chg="del">
        <pc:chgData name="TAN Mei Yi [Harrisdale Senior High School]" userId="f9f029c9-d743-4d60-9f2c-e74bdec1ab07" providerId="ADAL" clId="{BE748641-BAA5-4CB8-8601-C052C5788043}" dt="2023-03-03T05:34:25.593" v="623" actId="47"/>
        <pc:sldMkLst>
          <pc:docMk/>
          <pc:sldMk cId="1287056237" sldId="258"/>
        </pc:sldMkLst>
      </pc:sldChg>
      <pc:sldChg chg="del">
        <pc:chgData name="TAN Mei Yi [Harrisdale Senior High School]" userId="f9f029c9-d743-4d60-9f2c-e74bdec1ab07" providerId="ADAL" clId="{BE748641-BAA5-4CB8-8601-C052C5788043}" dt="2023-03-03T05:34:25.593" v="623" actId="47"/>
        <pc:sldMkLst>
          <pc:docMk/>
          <pc:sldMk cId="2596987110" sldId="259"/>
        </pc:sldMkLst>
      </pc:sldChg>
      <pc:sldChg chg="modSp add mod modAnim">
        <pc:chgData name="TAN Mei Yi [Harrisdale Senior High School]" userId="f9f029c9-d743-4d60-9f2c-e74bdec1ab07" providerId="ADAL" clId="{BE748641-BAA5-4CB8-8601-C052C5788043}" dt="2023-03-03T06:22:32.542" v="876"/>
        <pc:sldMkLst>
          <pc:docMk/>
          <pc:sldMk cId="3019389779" sldId="260"/>
        </pc:sldMkLst>
        <pc:spChg chg="mod">
          <ac:chgData name="TAN Mei Yi [Harrisdale Senior High School]" userId="f9f029c9-d743-4d60-9f2c-e74bdec1ab07" providerId="ADAL" clId="{BE748641-BAA5-4CB8-8601-C052C5788043}" dt="2023-03-03T05:38:22.273" v="680" actId="207"/>
          <ac:spMkLst>
            <pc:docMk/>
            <pc:sldMk cId="3019389779" sldId="260"/>
            <ac:spMk id="2" creationId="{011ADC07-7E03-4442-92D0-B985FB5A546F}"/>
          </ac:spMkLst>
        </pc:spChg>
        <pc:spChg chg="mod">
          <ac:chgData name="TAN Mei Yi [Harrisdale Senior High School]" userId="f9f029c9-d743-4d60-9f2c-e74bdec1ab07" providerId="ADAL" clId="{BE748641-BAA5-4CB8-8601-C052C5788043}" dt="2023-03-03T05:36:52.483" v="676" actId="207"/>
          <ac:spMkLst>
            <pc:docMk/>
            <pc:sldMk cId="3019389779" sldId="260"/>
            <ac:spMk id="4" creationId="{31D30712-712B-4F92-85E7-51B41F00BB14}"/>
          </ac:spMkLst>
        </pc:spChg>
        <pc:spChg chg="mod">
          <ac:chgData name="TAN Mei Yi [Harrisdale Senior High School]" userId="f9f029c9-d743-4d60-9f2c-e74bdec1ab07" providerId="ADAL" clId="{BE748641-BAA5-4CB8-8601-C052C5788043}" dt="2023-03-03T06:21:58.660" v="872" actId="113"/>
          <ac:spMkLst>
            <pc:docMk/>
            <pc:sldMk cId="3019389779" sldId="260"/>
            <ac:spMk id="5" creationId="{A4EE16BA-D5F8-4249-A953-D8329C1F6C5E}"/>
          </ac:spMkLst>
        </pc:spChg>
      </pc:sldChg>
      <pc:sldChg chg="addSp delSp modSp add mod ord delAnim modAnim">
        <pc:chgData name="TAN Mei Yi [Harrisdale Senior High School]" userId="f9f029c9-d743-4d60-9f2c-e74bdec1ab07" providerId="ADAL" clId="{BE748641-BAA5-4CB8-8601-C052C5788043}" dt="2023-03-03T06:57:14.350" v="1803" actId="208"/>
        <pc:sldMkLst>
          <pc:docMk/>
          <pc:sldMk cId="4102982934" sldId="261"/>
        </pc:sldMkLst>
        <pc:spChg chg="add mod">
          <ac:chgData name="TAN Mei Yi [Harrisdale Senior High School]" userId="f9f029c9-d743-4d60-9f2c-e74bdec1ab07" providerId="ADAL" clId="{BE748641-BAA5-4CB8-8601-C052C5788043}" dt="2023-03-03T06:22:58.497" v="878"/>
          <ac:spMkLst>
            <pc:docMk/>
            <pc:sldMk cId="4102982934" sldId="261"/>
            <ac:spMk id="2" creationId="{A592BBB8-D7DA-F8E7-37CD-C2975CFCD701}"/>
          </ac:spMkLst>
        </pc:spChg>
        <pc:spChg chg="del">
          <ac:chgData name="TAN Mei Yi [Harrisdale Senior High School]" userId="f9f029c9-d743-4d60-9f2c-e74bdec1ab07" providerId="ADAL" clId="{BE748641-BAA5-4CB8-8601-C052C5788043}" dt="2023-03-03T06:22:57.884" v="877" actId="478"/>
          <ac:spMkLst>
            <pc:docMk/>
            <pc:sldMk cId="4102982934" sldId="261"/>
            <ac:spMk id="4" creationId="{6A67D272-4638-433F-A8A5-0A6E4F813415}"/>
          </ac:spMkLst>
        </pc:spChg>
        <pc:spChg chg="mod">
          <ac:chgData name="TAN Mei Yi [Harrisdale Senior High School]" userId="f9f029c9-d743-4d60-9f2c-e74bdec1ab07" providerId="ADAL" clId="{BE748641-BAA5-4CB8-8601-C052C5788043}" dt="2023-03-03T06:53:45.308" v="1680" actId="20577"/>
          <ac:spMkLst>
            <pc:docMk/>
            <pc:sldMk cId="4102982934" sldId="261"/>
            <ac:spMk id="5" creationId="{1154E4D5-B37F-4F3B-B0F6-FD4FE3A75340}"/>
          </ac:spMkLst>
        </pc:spChg>
        <pc:spChg chg="add mod">
          <ac:chgData name="TAN Mei Yi [Harrisdale Senior High School]" userId="f9f029c9-d743-4d60-9f2c-e74bdec1ab07" providerId="ADAL" clId="{BE748641-BAA5-4CB8-8601-C052C5788043}" dt="2023-03-03T06:54:11.305" v="1700" actId="20577"/>
          <ac:spMkLst>
            <pc:docMk/>
            <pc:sldMk cId="4102982934" sldId="261"/>
            <ac:spMk id="6" creationId="{EC1F42E5-5EDA-6B39-F1C1-1756BAE665BD}"/>
          </ac:spMkLst>
        </pc:spChg>
        <pc:spChg chg="add mod">
          <ac:chgData name="TAN Mei Yi [Harrisdale Senior High School]" userId="f9f029c9-d743-4d60-9f2c-e74bdec1ab07" providerId="ADAL" clId="{BE748641-BAA5-4CB8-8601-C052C5788043}" dt="2023-03-03T06:54:28.195" v="1710" actId="20577"/>
          <ac:spMkLst>
            <pc:docMk/>
            <pc:sldMk cId="4102982934" sldId="261"/>
            <ac:spMk id="8" creationId="{FDA6258B-43A7-CB54-90C1-33A016C700BB}"/>
          </ac:spMkLst>
        </pc:spChg>
        <pc:spChg chg="add mod">
          <ac:chgData name="TAN Mei Yi [Harrisdale Senior High School]" userId="f9f029c9-d743-4d60-9f2c-e74bdec1ab07" providerId="ADAL" clId="{BE748641-BAA5-4CB8-8601-C052C5788043}" dt="2023-03-03T06:54:32.109" v="1715" actId="20577"/>
          <ac:spMkLst>
            <pc:docMk/>
            <pc:sldMk cId="4102982934" sldId="261"/>
            <ac:spMk id="9" creationId="{24E9F92C-0DEC-9181-1286-453FC1757E4F}"/>
          </ac:spMkLst>
        </pc:spChg>
        <pc:spChg chg="add del mod">
          <ac:chgData name="TAN Mei Yi [Harrisdale Senior High School]" userId="f9f029c9-d743-4d60-9f2c-e74bdec1ab07" providerId="ADAL" clId="{BE748641-BAA5-4CB8-8601-C052C5788043}" dt="2023-03-03T06:54:49.428" v="1716" actId="478"/>
          <ac:spMkLst>
            <pc:docMk/>
            <pc:sldMk cId="4102982934" sldId="261"/>
            <ac:spMk id="10" creationId="{3C0A84C8-9E87-A4ED-ADCF-6E13E1459A91}"/>
          </ac:spMkLst>
        </pc:spChg>
        <pc:spChg chg="add del mod">
          <ac:chgData name="TAN Mei Yi [Harrisdale Senior High School]" userId="f9f029c9-d743-4d60-9f2c-e74bdec1ab07" providerId="ADAL" clId="{BE748641-BAA5-4CB8-8601-C052C5788043}" dt="2023-03-03T06:54:49.428" v="1716" actId="478"/>
          <ac:spMkLst>
            <pc:docMk/>
            <pc:sldMk cId="4102982934" sldId="261"/>
            <ac:spMk id="11" creationId="{3A0D3ED7-8616-EEA6-ADD1-41600BF25A4B}"/>
          </ac:spMkLst>
        </pc:spChg>
        <pc:spChg chg="add del mod">
          <ac:chgData name="TAN Mei Yi [Harrisdale Senior High School]" userId="f9f029c9-d743-4d60-9f2c-e74bdec1ab07" providerId="ADAL" clId="{BE748641-BAA5-4CB8-8601-C052C5788043}" dt="2023-03-03T06:54:49.428" v="1716" actId="478"/>
          <ac:spMkLst>
            <pc:docMk/>
            <pc:sldMk cId="4102982934" sldId="261"/>
            <ac:spMk id="12" creationId="{271A1215-195F-CD48-FDE2-3478A6C7E2D8}"/>
          </ac:spMkLst>
        </pc:spChg>
        <pc:spChg chg="add del mod">
          <ac:chgData name="TAN Mei Yi [Harrisdale Senior High School]" userId="f9f029c9-d743-4d60-9f2c-e74bdec1ab07" providerId="ADAL" clId="{BE748641-BAA5-4CB8-8601-C052C5788043}" dt="2023-03-03T06:54:49.428" v="1716" actId="478"/>
          <ac:spMkLst>
            <pc:docMk/>
            <pc:sldMk cId="4102982934" sldId="261"/>
            <ac:spMk id="13" creationId="{E206D80D-B313-D04A-6C7C-DA47105B32D3}"/>
          </ac:spMkLst>
        </pc:spChg>
        <pc:spChg chg="add del mod">
          <ac:chgData name="TAN Mei Yi [Harrisdale Senior High School]" userId="f9f029c9-d743-4d60-9f2c-e74bdec1ab07" providerId="ADAL" clId="{BE748641-BAA5-4CB8-8601-C052C5788043}" dt="2023-03-03T06:54:53.551" v="1718" actId="478"/>
          <ac:spMkLst>
            <pc:docMk/>
            <pc:sldMk cId="4102982934" sldId="261"/>
            <ac:spMk id="14" creationId="{468CCFC3-4CEC-A61F-49DA-289E31A4D82C}"/>
          </ac:spMkLst>
        </pc:spChg>
        <pc:spChg chg="add del mod">
          <ac:chgData name="TAN Mei Yi [Harrisdale Senior High School]" userId="f9f029c9-d743-4d60-9f2c-e74bdec1ab07" providerId="ADAL" clId="{BE748641-BAA5-4CB8-8601-C052C5788043}" dt="2023-03-03T06:54:53.551" v="1718" actId="478"/>
          <ac:spMkLst>
            <pc:docMk/>
            <pc:sldMk cId="4102982934" sldId="261"/>
            <ac:spMk id="15" creationId="{68D1D9DB-146F-1972-18CC-584056DD1CCA}"/>
          </ac:spMkLst>
        </pc:spChg>
        <pc:spChg chg="add del mod">
          <ac:chgData name="TAN Mei Yi [Harrisdale Senior High School]" userId="f9f029c9-d743-4d60-9f2c-e74bdec1ab07" providerId="ADAL" clId="{BE748641-BAA5-4CB8-8601-C052C5788043}" dt="2023-03-03T06:54:53.551" v="1718" actId="478"/>
          <ac:spMkLst>
            <pc:docMk/>
            <pc:sldMk cId="4102982934" sldId="261"/>
            <ac:spMk id="16" creationId="{70091E4A-41BF-1BFF-0874-BD47D6AE42E5}"/>
          </ac:spMkLst>
        </pc:spChg>
        <pc:spChg chg="add mod">
          <ac:chgData name="TAN Mei Yi [Harrisdale Senior High School]" userId="f9f029c9-d743-4d60-9f2c-e74bdec1ab07" providerId="ADAL" clId="{BE748641-BAA5-4CB8-8601-C052C5788043}" dt="2023-03-03T06:55:11.945" v="1730" actId="6549"/>
          <ac:spMkLst>
            <pc:docMk/>
            <pc:sldMk cId="4102982934" sldId="261"/>
            <ac:spMk id="19" creationId="{6D7E9BBE-C91A-CA09-A361-4DC337B3B45D}"/>
          </ac:spMkLst>
        </pc:spChg>
        <pc:spChg chg="add mod">
          <ac:chgData name="TAN Mei Yi [Harrisdale Senior High School]" userId="f9f029c9-d743-4d60-9f2c-e74bdec1ab07" providerId="ADAL" clId="{BE748641-BAA5-4CB8-8601-C052C5788043}" dt="2023-03-03T06:55:19.066" v="1735" actId="20577"/>
          <ac:spMkLst>
            <pc:docMk/>
            <pc:sldMk cId="4102982934" sldId="261"/>
            <ac:spMk id="20" creationId="{F86DFC78-36DB-23D9-F086-4334A3F9EE77}"/>
          </ac:spMkLst>
        </pc:spChg>
        <pc:spChg chg="add mod">
          <ac:chgData name="TAN Mei Yi [Harrisdale Senior High School]" userId="f9f029c9-d743-4d60-9f2c-e74bdec1ab07" providerId="ADAL" clId="{BE748641-BAA5-4CB8-8601-C052C5788043}" dt="2023-03-03T06:55:29.529" v="1740" actId="1076"/>
          <ac:spMkLst>
            <pc:docMk/>
            <pc:sldMk cId="4102982934" sldId="261"/>
            <ac:spMk id="21" creationId="{060C941B-1619-AB79-369A-0BD7C3100C26}"/>
          </ac:spMkLst>
        </pc:spChg>
        <pc:spChg chg="add del mod">
          <ac:chgData name="TAN Mei Yi [Harrisdale Senior High School]" userId="f9f029c9-d743-4d60-9f2c-e74bdec1ab07" providerId="ADAL" clId="{BE748641-BAA5-4CB8-8601-C052C5788043}" dt="2023-03-03T06:55:29.930" v="1741"/>
          <ac:spMkLst>
            <pc:docMk/>
            <pc:sldMk cId="4102982934" sldId="261"/>
            <ac:spMk id="22" creationId="{5F2DE378-23D3-BCA4-8C9E-274A57C5C6CC}"/>
          </ac:spMkLst>
        </pc:spChg>
        <pc:spChg chg="add mod">
          <ac:chgData name="TAN Mei Yi [Harrisdale Senior High School]" userId="f9f029c9-d743-4d60-9f2c-e74bdec1ab07" providerId="ADAL" clId="{BE748641-BAA5-4CB8-8601-C052C5788043}" dt="2023-03-03T06:55:41.247" v="1765" actId="1076"/>
          <ac:spMkLst>
            <pc:docMk/>
            <pc:sldMk cId="4102982934" sldId="261"/>
            <ac:spMk id="23" creationId="{43DFA4B6-0405-04DE-1C8C-54542F58C2A8}"/>
          </ac:spMkLst>
        </pc:spChg>
        <pc:spChg chg="add mod">
          <ac:chgData name="TAN Mei Yi [Harrisdale Senior High School]" userId="f9f029c9-d743-4d60-9f2c-e74bdec1ab07" providerId="ADAL" clId="{BE748641-BAA5-4CB8-8601-C052C5788043}" dt="2023-03-03T06:56:26.111" v="1780" actId="1076"/>
          <ac:spMkLst>
            <pc:docMk/>
            <pc:sldMk cId="4102982934" sldId="261"/>
            <ac:spMk id="24" creationId="{C5711A5E-C7F3-4AEF-3548-A10C5BC25D65}"/>
          </ac:spMkLst>
        </pc:spChg>
        <pc:spChg chg="add mod">
          <ac:chgData name="TAN Mei Yi [Harrisdale Senior High School]" userId="f9f029c9-d743-4d60-9f2c-e74bdec1ab07" providerId="ADAL" clId="{BE748641-BAA5-4CB8-8601-C052C5788043}" dt="2023-03-03T06:57:14.350" v="1803" actId="208"/>
          <ac:spMkLst>
            <pc:docMk/>
            <pc:sldMk cId="4102982934" sldId="261"/>
            <ac:spMk id="25" creationId="{191C3613-1DE3-5D30-C567-36DC5296B021}"/>
          </ac:spMkLst>
        </pc:spChg>
        <pc:picChg chg="add del mod">
          <ac:chgData name="TAN Mei Yi [Harrisdale Senior High School]" userId="f9f029c9-d743-4d60-9f2c-e74bdec1ab07" providerId="ADAL" clId="{BE748641-BAA5-4CB8-8601-C052C5788043}" dt="2023-03-03T06:56:45.681" v="1787" actId="478"/>
          <ac:picMkLst>
            <pc:docMk/>
            <pc:sldMk cId="4102982934" sldId="261"/>
            <ac:picMk id="18" creationId="{3ECBBA9F-4431-C74C-5582-62FA0BA35D46}"/>
          </ac:picMkLst>
        </pc:picChg>
      </pc:sldChg>
      <pc:sldChg chg="add del">
        <pc:chgData name="TAN Mei Yi [Harrisdale Senior High School]" userId="f9f029c9-d743-4d60-9f2c-e74bdec1ab07" providerId="ADAL" clId="{BE748641-BAA5-4CB8-8601-C052C5788043}" dt="2023-03-03T06:25:22.891" v="949" actId="47"/>
        <pc:sldMkLst>
          <pc:docMk/>
          <pc:sldMk cId="506509586" sldId="262"/>
        </pc:sldMkLst>
      </pc:sldChg>
      <pc:sldChg chg="addSp modSp add del mod modAnim">
        <pc:chgData name="TAN Mei Yi [Harrisdale Senior High School]" userId="f9f029c9-d743-4d60-9f2c-e74bdec1ab07" providerId="ADAL" clId="{BE748641-BAA5-4CB8-8601-C052C5788043}" dt="2023-03-03T05:22:48.364" v="612" actId="47"/>
        <pc:sldMkLst>
          <pc:docMk/>
          <pc:sldMk cId="2762199914" sldId="263"/>
        </pc:sldMkLst>
        <pc:spChg chg="add mod">
          <ac:chgData name="TAN Mei Yi [Harrisdale Senior High School]" userId="f9f029c9-d743-4d60-9f2c-e74bdec1ab07" providerId="ADAL" clId="{BE748641-BAA5-4CB8-8601-C052C5788043}" dt="2023-03-03T05:20:50.938" v="591" actId="1076"/>
          <ac:spMkLst>
            <pc:docMk/>
            <pc:sldMk cId="2762199914" sldId="263"/>
            <ac:spMk id="3" creationId="{7E8C084C-9460-2926-8E40-8993BA996B6C}"/>
          </ac:spMkLst>
        </pc:spChg>
        <pc:spChg chg="mod">
          <ac:chgData name="TAN Mei Yi [Harrisdale Senior High School]" userId="f9f029c9-d743-4d60-9f2c-e74bdec1ab07" providerId="ADAL" clId="{BE748641-BAA5-4CB8-8601-C052C5788043}" dt="2023-03-03T05:20:01.412" v="576" actId="20577"/>
          <ac:spMkLst>
            <pc:docMk/>
            <pc:sldMk cId="2762199914" sldId="263"/>
            <ac:spMk id="4" creationId="{034BE949-EDF7-4E0F-AF8E-55EB860A102C}"/>
          </ac:spMkLst>
        </pc:spChg>
        <pc:spChg chg="mod">
          <ac:chgData name="TAN Mei Yi [Harrisdale Senior High School]" userId="f9f029c9-d743-4d60-9f2c-e74bdec1ab07" providerId="ADAL" clId="{BE748641-BAA5-4CB8-8601-C052C5788043}" dt="2023-03-03T05:20:44.896" v="588" actId="404"/>
          <ac:spMkLst>
            <pc:docMk/>
            <pc:sldMk cId="2762199914" sldId="263"/>
            <ac:spMk id="5" creationId="{2F5E7AC3-6291-484A-8EAC-57BC20CE88AF}"/>
          </ac:spMkLst>
        </pc:spChg>
        <pc:spChg chg="add mod">
          <ac:chgData name="TAN Mei Yi [Harrisdale Senior High School]" userId="f9f029c9-d743-4d60-9f2c-e74bdec1ab07" providerId="ADAL" clId="{BE748641-BAA5-4CB8-8601-C052C5788043}" dt="2023-03-03T05:21:11.631" v="601" actId="20577"/>
          <ac:spMkLst>
            <pc:docMk/>
            <pc:sldMk cId="2762199914" sldId="263"/>
            <ac:spMk id="6" creationId="{8C4A6E8A-5637-2ADC-1E3B-ADF305A17449}"/>
          </ac:spMkLst>
        </pc:spChg>
        <pc:spChg chg="add mod">
          <ac:chgData name="TAN Mei Yi [Harrisdale Senior High School]" userId="f9f029c9-d743-4d60-9f2c-e74bdec1ab07" providerId="ADAL" clId="{BE748641-BAA5-4CB8-8601-C052C5788043}" dt="2023-03-03T05:21:21.573" v="606" actId="1076"/>
          <ac:spMkLst>
            <pc:docMk/>
            <pc:sldMk cId="2762199914" sldId="263"/>
            <ac:spMk id="7" creationId="{35C4202F-F4A2-E6F1-CA70-0976E108571C}"/>
          </ac:spMkLst>
        </pc:spChg>
        <pc:spChg chg="add mod">
          <ac:chgData name="TAN Mei Yi [Harrisdale Senior High School]" userId="f9f029c9-d743-4d60-9f2c-e74bdec1ab07" providerId="ADAL" clId="{BE748641-BAA5-4CB8-8601-C052C5788043}" dt="2023-03-03T05:22:24.070" v="611" actId="1076"/>
          <ac:spMkLst>
            <pc:docMk/>
            <pc:sldMk cId="2762199914" sldId="263"/>
            <ac:spMk id="9" creationId="{80F99C7B-3BBC-B1C0-6C4F-58E507D187F5}"/>
          </ac:spMkLst>
        </pc:spChg>
      </pc:sldChg>
      <pc:sldChg chg="add del">
        <pc:chgData name="TAN Mei Yi [Harrisdale Senior High School]" userId="f9f029c9-d743-4d60-9f2c-e74bdec1ab07" providerId="ADAL" clId="{BE748641-BAA5-4CB8-8601-C052C5788043}" dt="2023-03-03T06:27:17.624" v="998" actId="47"/>
        <pc:sldMkLst>
          <pc:docMk/>
          <pc:sldMk cId="2981033719" sldId="263"/>
        </pc:sldMkLst>
      </pc:sldChg>
      <pc:sldChg chg="add del">
        <pc:chgData name="TAN Mei Yi [Harrisdale Senior High School]" userId="f9f029c9-d743-4d60-9f2c-e74bdec1ab07" providerId="ADAL" clId="{BE748641-BAA5-4CB8-8601-C052C5788043}" dt="2023-03-03T06:28:46.189" v="1034" actId="47"/>
        <pc:sldMkLst>
          <pc:docMk/>
          <pc:sldMk cId="499626216" sldId="264"/>
        </pc:sldMkLst>
      </pc:sldChg>
      <pc:sldChg chg="del">
        <pc:chgData name="TAN Mei Yi [Harrisdale Senior High School]" userId="f9f029c9-d743-4d60-9f2c-e74bdec1ab07" providerId="ADAL" clId="{BE748641-BAA5-4CB8-8601-C052C5788043}" dt="2023-03-03T05:22:16.364" v="609" actId="47"/>
        <pc:sldMkLst>
          <pc:docMk/>
          <pc:sldMk cId="1587665728" sldId="264"/>
        </pc:sldMkLst>
      </pc:sldChg>
      <pc:sldChg chg="modSp add del mod">
        <pc:chgData name="TAN Mei Yi [Harrisdale Senior High School]" userId="f9f029c9-d743-4d60-9f2c-e74bdec1ab07" providerId="ADAL" clId="{BE748641-BAA5-4CB8-8601-C052C5788043}" dt="2023-03-03T05:22:50.410" v="613" actId="47"/>
        <pc:sldMkLst>
          <pc:docMk/>
          <pc:sldMk cId="3017441701" sldId="265"/>
        </pc:sldMkLst>
        <pc:spChg chg="mod">
          <ac:chgData name="TAN Mei Yi [Harrisdale Senior High School]" userId="f9f029c9-d743-4d60-9f2c-e74bdec1ab07" providerId="ADAL" clId="{BE748641-BAA5-4CB8-8601-C052C5788043}" dt="2023-03-03T05:06:36.578" v="277" actId="207"/>
          <ac:spMkLst>
            <pc:docMk/>
            <pc:sldMk cId="3017441701" sldId="265"/>
            <ac:spMk id="4" creationId="{034BE949-EDF7-4E0F-AF8E-55EB860A102C}"/>
          </ac:spMkLst>
        </pc:spChg>
      </pc:sldChg>
      <pc:sldChg chg="del">
        <pc:chgData name="TAN Mei Yi [Harrisdale Senior High School]" userId="f9f029c9-d743-4d60-9f2c-e74bdec1ab07" providerId="ADAL" clId="{BE748641-BAA5-4CB8-8601-C052C5788043}" dt="2023-03-03T05:22:16.364" v="609" actId="47"/>
        <pc:sldMkLst>
          <pc:docMk/>
          <pc:sldMk cId="3795257015" sldId="266"/>
        </pc:sldMkLst>
      </pc:sldChg>
      <pc:sldChg chg="del">
        <pc:chgData name="TAN Mei Yi [Harrisdale Senior High School]" userId="f9f029c9-d743-4d60-9f2c-e74bdec1ab07" providerId="ADAL" clId="{BE748641-BAA5-4CB8-8601-C052C5788043}" dt="2023-03-03T05:22:06.087" v="608" actId="47"/>
        <pc:sldMkLst>
          <pc:docMk/>
          <pc:sldMk cId="537267911" sldId="267"/>
        </pc:sldMkLst>
      </pc:sldChg>
      <pc:sldChg chg="del">
        <pc:chgData name="TAN Mei Yi [Harrisdale Senior High School]" userId="f9f029c9-d743-4d60-9f2c-e74bdec1ab07" providerId="ADAL" clId="{BE748641-BAA5-4CB8-8601-C052C5788043}" dt="2023-03-03T05:22:06.087" v="608" actId="47"/>
        <pc:sldMkLst>
          <pc:docMk/>
          <pc:sldMk cId="3721086638" sldId="268"/>
        </pc:sldMkLst>
      </pc:sldChg>
      <pc:sldChg chg="del">
        <pc:chgData name="TAN Mei Yi [Harrisdale Senior High School]" userId="f9f029c9-d743-4d60-9f2c-e74bdec1ab07" providerId="ADAL" clId="{BE748641-BAA5-4CB8-8601-C052C5788043}" dt="2023-03-03T05:22:06.087" v="608" actId="47"/>
        <pc:sldMkLst>
          <pc:docMk/>
          <pc:sldMk cId="27099850" sldId="269"/>
        </pc:sldMkLst>
      </pc:sldChg>
      <pc:sldChg chg="del">
        <pc:chgData name="TAN Mei Yi [Harrisdale Senior High School]" userId="f9f029c9-d743-4d60-9f2c-e74bdec1ab07" providerId="ADAL" clId="{BE748641-BAA5-4CB8-8601-C052C5788043}" dt="2023-03-03T05:22:06.087" v="608" actId="47"/>
        <pc:sldMkLst>
          <pc:docMk/>
          <pc:sldMk cId="1719334996" sldId="271"/>
        </pc:sldMkLst>
      </pc:sldChg>
      <pc:sldChg chg="del">
        <pc:chgData name="TAN Mei Yi [Harrisdale Senior High School]" userId="f9f029c9-d743-4d60-9f2c-e74bdec1ab07" providerId="ADAL" clId="{BE748641-BAA5-4CB8-8601-C052C5788043}" dt="2023-03-03T05:22:06.087" v="608" actId="47"/>
        <pc:sldMkLst>
          <pc:docMk/>
          <pc:sldMk cId="1228451987" sldId="273"/>
        </pc:sldMkLst>
      </pc:sldChg>
      <pc:sldChg chg="del">
        <pc:chgData name="TAN Mei Yi [Harrisdale Senior High School]" userId="f9f029c9-d743-4d60-9f2c-e74bdec1ab07" providerId="ADAL" clId="{BE748641-BAA5-4CB8-8601-C052C5788043}" dt="2023-03-03T05:22:06.087" v="608" actId="47"/>
        <pc:sldMkLst>
          <pc:docMk/>
          <pc:sldMk cId="3414848802" sldId="275"/>
        </pc:sldMkLst>
      </pc:sldChg>
      <pc:sldChg chg="del">
        <pc:chgData name="TAN Mei Yi [Harrisdale Senior High School]" userId="f9f029c9-d743-4d60-9f2c-e74bdec1ab07" providerId="ADAL" clId="{BE748641-BAA5-4CB8-8601-C052C5788043}" dt="2023-03-03T05:22:06.087" v="608" actId="47"/>
        <pc:sldMkLst>
          <pc:docMk/>
          <pc:sldMk cId="3602860433" sldId="276"/>
        </pc:sldMkLst>
      </pc:sldChg>
      <pc:sldChg chg="del">
        <pc:chgData name="TAN Mei Yi [Harrisdale Senior High School]" userId="f9f029c9-d743-4d60-9f2c-e74bdec1ab07" providerId="ADAL" clId="{BE748641-BAA5-4CB8-8601-C052C5788043}" dt="2023-03-03T05:22:06.087" v="608" actId="47"/>
        <pc:sldMkLst>
          <pc:docMk/>
          <pc:sldMk cId="3789679443" sldId="277"/>
        </pc:sldMkLst>
      </pc:sldChg>
      <pc:sldChg chg="del">
        <pc:chgData name="TAN Mei Yi [Harrisdale Senior High School]" userId="f9f029c9-d743-4d60-9f2c-e74bdec1ab07" providerId="ADAL" clId="{BE748641-BAA5-4CB8-8601-C052C5788043}" dt="2023-03-03T05:22:06.087" v="608" actId="47"/>
        <pc:sldMkLst>
          <pc:docMk/>
          <pc:sldMk cId="1305348402" sldId="278"/>
        </pc:sldMkLst>
      </pc:sldChg>
      <pc:sldChg chg="del">
        <pc:chgData name="TAN Mei Yi [Harrisdale Senior High School]" userId="f9f029c9-d743-4d60-9f2c-e74bdec1ab07" providerId="ADAL" clId="{BE748641-BAA5-4CB8-8601-C052C5788043}" dt="2023-03-03T05:22:06.087" v="608" actId="47"/>
        <pc:sldMkLst>
          <pc:docMk/>
          <pc:sldMk cId="2421111004" sldId="282"/>
        </pc:sldMkLst>
      </pc:sldChg>
      <pc:sldChg chg="modSp mod">
        <pc:chgData name="TAN Mei Yi [Harrisdale Senior High School]" userId="f9f029c9-d743-4d60-9f2c-e74bdec1ab07" providerId="ADAL" clId="{BE748641-BAA5-4CB8-8601-C052C5788043}" dt="2023-03-03T05:36:12.171" v="671" actId="27636"/>
        <pc:sldMkLst>
          <pc:docMk/>
          <pc:sldMk cId="3000480193" sldId="288"/>
        </pc:sldMkLst>
        <pc:spChg chg="mod">
          <ac:chgData name="TAN Mei Yi [Harrisdale Senior High School]" userId="f9f029c9-d743-4d60-9f2c-e74bdec1ab07" providerId="ADAL" clId="{BE748641-BAA5-4CB8-8601-C052C5788043}" dt="2023-03-03T05:36:12.171" v="671" actId="27636"/>
          <ac:spMkLst>
            <pc:docMk/>
            <pc:sldMk cId="3000480193" sldId="288"/>
            <ac:spMk id="5" creationId="{00000000-0000-0000-0000-000000000000}"/>
          </ac:spMkLst>
        </pc:spChg>
      </pc:sldChg>
      <pc:sldChg chg="modSp mod">
        <pc:chgData name="TAN Mei Yi [Harrisdale Senior High School]" userId="f9f029c9-d743-4d60-9f2c-e74bdec1ab07" providerId="ADAL" clId="{BE748641-BAA5-4CB8-8601-C052C5788043}" dt="2023-03-03T05:01:36.019" v="257" actId="20577"/>
        <pc:sldMkLst>
          <pc:docMk/>
          <pc:sldMk cId="2226349418" sldId="292"/>
        </pc:sldMkLst>
        <pc:spChg chg="mod">
          <ac:chgData name="TAN Mei Yi [Harrisdale Senior High School]" userId="f9f029c9-d743-4d60-9f2c-e74bdec1ab07" providerId="ADAL" clId="{BE748641-BAA5-4CB8-8601-C052C5788043}" dt="2023-03-03T05:01:36.019" v="257" actId="20577"/>
          <ac:spMkLst>
            <pc:docMk/>
            <pc:sldMk cId="2226349418" sldId="292"/>
            <ac:spMk id="21" creationId="{8E7845BC-DC72-44E1-BABF-6AFB4DC3022D}"/>
          </ac:spMkLst>
        </pc:spChg>
        <pc:spChg chg="mod">
          <ac:chgData name="TAN Mei Yi [Harrisdale Senior High School]" userId="f9f029c9-d743-4d60-9f2c-e74bdec1ab07" providerId="ADAL" clId="{BE748641-BAA5-4CB8-8601-C052C5788043}" dt="2023-03-03T05:00:51.709" v="234" actId="20577"/>
          <ac:spMkLst>
            <pc:docMk/>
            <pc:sldMk cId="2226349418" sldId="292"/>
            <ac:spMk id="22" creationId="{046BE2BE-401B-43B6-9F59-E6AE635E14BD}"/>
          </ac:spMkLst>
        </pc:spChg>
        <pc:spChg chg="mod">
          <ac:chgData name="TAN Mei Yi [Harrisdale Senior High School]" userId="f9f029c9-d743-4d60-9f2c-e74bdec1ab07" providerId="ADAL" clId="{BE748641-BAA5-4CB8-8601-C052C5788043}" dt="2023-03-03T04:59:48.309" v="156" actId="1076"/>
          <ac:spMkLst>
            <pc:docMk/>
            <pc:sldMk cId="2226349418" sldId="292"/>
            <ac:spMk id="30" creationId="{2ADA7AF8-1FC9-4807-B4FF-6DF092ABA010}"/>
          </ac:spMkLst>
        </pc:spChg>
      </pc:sldChg>
      <pc:sldChg chg="del">
        <pc:chgData name="TAN Mei Yi [Harrisdale Senior High School]" userId="f9f029c9-d743-4d60-9f2c-e74bdec1ab07" providerId="ADAL" clId="{BE748641-BAA5-4CB8-8601-C052C5788043}" dt="2023-03-03T05:22:06.087" v="608" actId="47"/>
        <pc:sldMkLst>
          <pc:docMk/>
          <pc:sldMk cId="1402098820" sldId="293"/>
        </pc:sldMkLst>
      </pc:sldChg>
      <pc:sldChg chg="modSp add mod modAnim">
        <pc:chgData name="TAN Mei Yi [Harrisdale Senior High School]" userId="f9f029c9-d743-4d60-9f2c-e74bdec1ab07" providerId="ADAL" clId="{BE748641-BAA5-4CB8-8601-C052C5788043}" dt="2023-03-03T05:10:51.135" v="290"/>
        <pc:sldMkLst>
          <pc:docMk/>
          <pc:sldMk cId="2306695229" sldId="294"/>
        </pc:sldMkLst>
        <pc:spChg chg="mod">
          <ac:chgData name="TAN Mei Yi [Harrisdale Senior High School]" userId="f9f029c9-d743-4d60-9f2c-e74bdec1ab07" providerId="ADAL" clId="{BE748641-BAA5-4CB8-8601-C052C5788043}" dt="2023-03-03T05:10:40.310" v="288" actId="207"/>
          <ac:spMkLst>
            <pc:docMk/>
            <pc:sldMk cId="2306695229" sldId="294"/>
            <ac:spMk id="4" creationId="{7FED79FC-2CDB-4144-85D8-2AAFAAB54F62}"/>
          </ac:spMkLst>
        </pc:spChg>
        <pc:spChg chg="mod">
          <ac:chgData name="TAN Mei Yi [Harrisdale Senior High School]" userId="f9f029c9-d743-4d60-9f2c-e74bdec1ab07" providerId="ADAL" clId="{BE748641-BAA5-4CB8-8601-C052C5788043}" dt="2023-03-03T05:09:08.990" v="284" actId="207"/>
          <ac:spMkLst>
            <pc:docMk/>
            <pc:sldMk cId="2306695229" sldId="294"/>
            <ac:spMk id="5" creationId="{61B01C9B-9D22-4A64-9604-90EDFF737680}"/>
          </ac:spMkLst>
        </pc:spChg>
      </pc:sldChg>
      <pc:sldChg chg="addSp modSp add mod modAnim">
        <pc:chgData name="TAN Mei Yi [Harrisdale Senior High School]" userId="f9f029c9-d743-4d60-9f2c-e74bdec1ab07" providerId="ADAL" clId="{BE748641-BAA5-4CB8-8601-C052C5788043}" dt="2023-03-03T05:18:12.691" v="554" actId="207"/>
        <pc:sldMkLst>
          <pc:docMk/>
          <pc:sldMk cId="1941661573" sldId="295"/>
        </pc:sldMkLst>
        <pc:spChg chg="add mod">
          <ac:chgData name="TAN Mei Yi [Harrisdale Senior High School]" userId="f9f029c9-d743-4d60-9f2c-e74bdec1ab07" providerId="ADAL" clId="{BE748641-BAA5-4CB8-8601-C052C5788043}" dt="2023-03-03T05:13:27.841" v="362" actId="207"/>
          <ac:spMkLst>
            <pc:docMk/>
            <pc:sldMk cId="1941661573" sldId="295"/>
            <ac:spMk id="2" creationId="{4321536B-C668-1A21-E495-390986A5A864}"/>
          </ac:spMkLst>
        </pc:spChg>
        <pc:spChg chg="add mod">
          <ac:chgData name="TAN Mei Yi [Harrisdale Senior High School]" userId="f9f029c9-d743-4d60-9f2c-e74bdec1ab07" providerId="ADAL" clId="{BE748641-BAA5-4CB8-8601-C052C5788043}" dt="2023-03-03T05:13:27.841" v="362" actId="207"/>
          <ac:spMkLst>
            <pc:docMk/>
            <pc:sldMk cId="1941661573" sldId="295"/>
            <ac:spMk id="3" creationId="{DD2FC8A3-2349-992B-F8F4-EF1E6B4793D7}"/>
          </ac:spMkLst>
        </pc:spChg>
        <pc:spChg chg="mod">
          <ac:chgData name="TAN Mei Yi [Harrisdale Senior High School]" userId="f9f029c9-d743-4d60-9f2c-e74bdec1ab07" providerId="ADAL" clId="{BE748641-BAA5-4CB8-8601-C052C5788043}" dt="2023-03-03T05:11:02.735" v="305" actId="20577"/>
          <ac:spMkLst>
            <pc:docMk/>
            <pc:sldMk cId="1941661573" sldId="295"/>
            <ac:spMk id="4" creationId="{473A9B75-77D2-43F3-BC80-5B532B6317BB}"/>
          </ac:spMkLst>
        </pc:spChg>
        <pc:spChg chg="mod">
          <ac:chgData name="TAN Mei Yi [Harrisdale Senior High School]" userId="f9f029c9-d743-4d60-9f2c-e74bdec1ab07" providerId="ADAL" clId="{BE748641-BAA5-4CB8-8601-C052C5788043}" dt="2023-03-03T05:12:46.290" v="347" actId="14100"/>
          <ac:spMkLst>
            <pc:docMk/>
            <pc:sldMk cId="1941661573" sldId="295"/>
            <ac:spMk id="5" creationId="{4A2F2FD7-C7C4-4519-81DC-FB386E3E2427}"/>
          </ac:spMkLst>
        </pc:spChg>
        <pc:spChg chg="mod">
          <ac:chgData name="TAN Mei Yi [Harrisdale Senior High School]" userId="f9f029c9-d743-4d60-9f2c-e74bdec1ab07" providerId="ADAL" clId="{BE748641-BAA5-4CB8-8601-C052C5788043}" dt="2023-03-03T05:13:27.841" v="362" actId="207"/>
          <ac:spMkLst>
            <pc:docMk/>
            <pc:sldMk cId="1941661573" sldId="295"/>
            <ac:spMk id="6" creationId="{CA6ED532-339A-4640-9086-94C725EECA07}"/>
          </ac:spMkLst>
        </pc:spChg>
        <pc:spChg chg="add mod">
          <ac:chgData name="TAN Mei Yi [Harrisdale Senior High School]" userId="f9f029c9-d743-4d60-9f2c-e74bdec1ab07" providerId="ADAL" clId="{BE748641-BAA5-4CB8-8601-C052C5788043}" dt="2023-03-03T05:13:27.841" v="362" actId="207"/>
          <ac:spMkLst>
            <pc:docMk/>
            <pc:sldMk cId="1941661573" sldId="295"/>
            <ac:spMk id="7" creationId="{DE545977-54A1-3404-5E44-661583C6B90D}"/>
          </ac:spMkLst>
        </pc:spChg>
        <pc:spChg chg="add mod">
          <ac:chgData name="TAN Mei Yi [Harrisdale Senior High School]" userId="f9f029c9-d743-4d60-9f2c-e74bdec1ab07" providerId="ADAL" clId="{BE748641-BAA5-4CB8-8601-C052C5788043}" dt="2023-03-03T05:13:27.841" v="362" actId="207"/>
          <ac:spMkLst>
            <pc:docMk/>
            <pc:sldMk cId="1941661573" sldId="295"/>
            <ac:spMk id="8" creationId="{42F71555-C829-70D0-DC57-EA1EED61977F}"/>
          </ac:spMkLst>
        </pc:spChg>
        <pc:spChg chg="add mod">
          <ac:chgData name="TAN Mei Yi [Harrisdale Senior High School]" userId="f9f029c9-d743-4d60-9f2c-e74bdec1ab07" providerId="ADAL" clId="{BE748641-BAA5-4CB8-8601-C052C5788043}" dt="2023-03-03T05:16:05.243" v="524" actId="208"/>
          <ac:spMkLst>
            <pc:docMk/>
            <pc:sldMk cId="1941661573" sldId="295"/>
            <ac:spMk id="9" creationId="{F2FB7520-1471-F013-9F56-CD069C9E4409}"/>
          </ac:spMkLst>
        </pc:spChg>
        <pc:spChg chg="add mod">
          <ac:chgData name="TAN Mei Yi [Harrisdale Senior High School]" userId="f9f029c9-d743-4d60-9f2c-e74bdec1ab07" providerId="ADAL" clId="{BE748641-BAA5-4CB8-8601-C052C5788043}" dt="2023-03-03T05:17:12.163" v="541" actId="1076"/>
          <ac:spMkLst>
            <pc:docMk/>
            <pc:sldMk cId="1941661573" sldId="295"/>
            <ac:spMk id="10" creationId="{D0857F26-874C-E317-C687-37BC926D04A4}"/>
          </ac:spMkLst>
        </pc:spChg>
        <pc:spChg chg="add mod">
          <ac:chgData name="TAN Mei Yi [Harrisdale Senior High School]" userId="f9f029c9-d743-4d60-9f2c-e74bdec1ab07" providerId="ADAL" clId="{BE748641-BAA5-4CB8-8601-C052C5788043}" dt="2023-03-03T05:17:33.892" v="547" actId="20577"/>
          <ac:spMkLst>
            <pc:docMk/>
            <pc:sldMk cId="1941661573" sldId="295"/>
            <ac:spMk id="11" creationId="{4DFFCFCF-E58C-D232-BC03-5AC4A4A385FC}"/>
          </ac:spMkLst>
        </pc:spChg>
        <pc:spChg chg="add mod">
          <ac:chgData name="TAN Mei Yi [Harrisdale Senior High School]" userId="f9f029c9-d743-4d60-9f2c-e74bdec1ab07" providerId="ADAL" clId="{BE748641-BAA5-4CB8-8601-C052C5788043}" dt="2023-03-03T05:18:12.691" v="554" actId="207"/>
          <ac:spMkLst>
            <pc:docMk/>
            <pc:sldMk cId="1941661573" sldId="295"/>
            <ac:spMk id="12" creationId="{CEC5041B-D6CE-7038-B05F-1E7C0EBB757C}"/>
          </ac:spMkLst>
        </pc:spChg>
        <pc:spChg chg="add mod">
          <ac:chgData name="TAN Mei Yi [Harrisdale Senior High School]" userId="f9f029c9-d743-4d60-9f2c-e74bdec1ab07" providerId="ADAL" clId="{BE748641-BAA5-4CB8-8601-C052C5788043}" dt="2023-03-03T05:18:12.691" v="554" actId="207"/>
          <ac:spMkLst>
            <pc:docMk/>
            <pc:sldMk cId="1941661573" sldId="295"/>
            <ac:spMk id="13" creationId="{2A7CE27F-75A2-ED76-461D-86066867D7A6}"/>
          </ac:spMkLst>
        </pc:spChg>
        <pc:spChg chg="add mod">
          <ac:chgData name="TAN Mei Yi [Harrisdale Senior High School]" userId="f9f029c9-d743-4d60-9f2c-e74bdec1ab07" providerId="ADAL" clId="{BE748641-BAA5-4CB8-8601-C052C5788043}" dt="2023-03-03T05:18:12.691" v="554" actId="207"/>
          <ac:spMkLst>
            <pc:docMk/>
            <pc:sldMk cId="1941661573" sldId="295"/>
            <ac:spMk id="14" creationId="{1416E678-6943-FFDC-3B9D-40B919EE4513}"/>
          </ac:spMkLst>
        </pc:spChg>
      </pc:sldChg>
      <pc:sldChg chg="delSp modSp add del mod delAnim">
        <pc:chgData name="TAN Mei Yi [Harrisdale Senior High School]" userId="f9f029c9-d743-4d60-9f2c-e74bdec1ab07" providerId="ADAL" clId="{BE748641-BAA5-4CB8-8601-C052C5788043}" dt="2023-03-03T05:17:16.660" v="542" actId="47"/>
        <pc:sldMkLst>
          <pc:docMk/>
          <pc:sldMk cId="3628839859" sldId="296"/>
        </pc:sldMkLst>
        <pc:spChg chg="mod">
          <ac:chgData name="TAN Mei Yi [Harrisdale Senior High School]" userId="f9f029c9-d743-4d60-9f2c-e74bdec1ab07" providerId="ADAL" clId="{BE748641-BAA5-4CB8-8601-C052C5788043}" dt="2023-03-03T05:07:44.645" v="282" actId="207"/>
          <ac:spMkLst>
            <pc:docMk/>
            <pc:sldMk cId="3628839859" sldId="296"/>
            <ac:spMk id="4" creationId="{473A9B75-77D2-43F3-BC80-5B532B6317BB}"/>
          </ac:spMkLst>
        </pc:spChg>
        <pc:spChg chg="del">
          <ac:chgData name="TAN Mei Yi [Harrisdale Senior High School]" userId="f9f029c9-d743-4d60-9f2c-e74bdec1ab07" providerId="ADAL" clId="{BE748641-BAA5-4CB8-8601-C052C5788043}" dt="2023-03-03T05:13:14.686" v="356" actId="21"/>
          <ac:spMkLst>
            <pc:docMk/>
            <pc:sldMk cId="3628839859" sldId="296"/>
            <ac:spMk id="6" creationId="{D046FD09-4882-4E62-B1F5-C7607FF89FDB}"/>
          </ac:spMkLst>
        </pc:spChg>
        <pc:spChg chg="del">
          <ac:chgData name="TAN Mei Yi [Harrisdale Senior High School]" userId="f9f029c9-d743-4d60-9f2c-e74bdec1ab07" providerId="ADAL" clId="{BE748641-BAA5-4CB8-8601-C052C5788043}" dt="2023-03-03T05:13:14.686" v="356" actId="21"/>
          <ac:spMkLst>
            <pc:docMk/>
            <pc:sldMk cId="3628839859" sldId="296"/>
            <ac:spMk id="7" creationId="{7A0A472D-BFDB-4CFA-AE22-93BF154AD279}"/>
          </ac:spMkLst>
        </pc:spChg>
      </pc:sldChg>
      <pc:sldChg chg="modSp add del mod">
        <pc:chgData name="TAN Mei Yi [Harrisdale Senior High School]" userId="f9f029c9-d743-4d60-9f2c-e74bdec1ab07" providerId="ADAL" clId="{BE748641-BAA5-4CB8-8601-C052C5788043}" dt="2023-03-03T05:19:35.066" v="555" actId="47"/>
        <pc:sldMkLst>
          <pc:docMk/>
          <pc:sldMk cId="642305762" sldId="297"/>
        </pc:sldMkLst>
        <pc:spChg chg="mod">
          <ac:chgData name="TAN Mei Yi [Harrisdale Senior High School]" userId="f9f029c9-d743-4d60-9f2c-e74bdec1ab07" providerId="ADAL" clId="{BE748641-BAA5-4CB8-8601-C052C5788043}" dt="2023-03-03T05:07:39.041" v="281" actId="207"/>
          <ac:spMkLst>
            <pc:docMk/>
            <pc:sldMk cId="642305762" sldId="297"/>
            <ac:spMk id="4" creationId="{473A9B75-77D2-43F3-BC80-5B532B6317BB}"/>
          </ac:spMkLst>
        </pc:spChg>
      </pc:sldChg>
      <pc:sldChg chg="addSp delSp modSp add mod modAnim">
        <pc:chgData name="TAN Mei Yi [Harrisdale Senior High School]" userId="f9f029c9-d743-4d60-9f2c-e74bdec1ab07" providerId="ADAL" clId="{BE748641-BAA5-4CB8-8601-C052C5788043}" dt="2023-03-03T05:23:18.784" v="616" actId="164"/>
        <pc:sldMkLst>
          <pc:docMk/>
          <pc:sldMk cId="979343826" sldId="298"/>
        </pc:sldMkLst>
        <pc:spChg chg="add mod">
          <ac:chgData name="TAN Mei Yi [Harrisdale Senior High School]" userId="f9f029c9-d743-4d60-9f2c-e74bdec1ab07" providerId="ADAL" clId="{BE748641-BAA5-4CB8-8601-C052C5788043}" dt="2023-03-03T05:19:49.489" v="558"/>
          <ac:spMkLst>
            <pc:docMk/>
            <pc:sldMk cId="979343826" sldId="298"/>
            <ac:spMk id="2" creationId="{2D4FD632-3852-245A-9F15-1A41BE00A177}"/>
          </ac:spMkLst>
        </pc:spChg>
        <pc:spChg chg="del mod">
          <ac:chgData name="TAN Mei Yi [Harrisdale Senior High School]" userId="f9f029c9-d743-4d60-9f2c-e74bdec1ab07" providerId="ADAL" clId="{BE748641-BAA5-4CB8-8601-C052C5788043}" dt="2023-03-03T05:19:49.148" v="557" actId="478"/>
          <ac:spMkLst>
            <pc:docMk/>
            <pc:sldMk cId="979343826" sldId="298"/>
            <ac:spMk id="4" creationId="{473A9B75-77D2-43F3-BC80-5B532B6317BB}"/>
          </ac:spMkLst>
        </pc:spChg>
        <pc:grpChg chg="add mod">
          <ac:chgData name="TAN Mei Yi [Harrisdale Senior High School]" userId="f9f029c9-d743-4d60-9f2c-e74bdec1ab07" providerId="ADAL" clId="{BE748641-BAA5-4CB8-8601-C052C5788043}" dt="2023-03-03T05:23:10.796" v="615" actId="1076"/>
          <ac:grpSpMkLst>
            <pc:docMk/>
            <pc:sldMk cId="979343826" sldId="298"/>
            <ac:grpSpMk id="3" creationId="{8BBB19E8-FEEC-1D20-D81B-F6001DD6E804}"/>
          </ac:grpSpMkLst>
        </pc:grpChg>
        <pc:grpChg chg="add mod">
          <ac:chgData name="TAN Mei Yi [Harrisdale Senior High School]" userId="f9f029c9-d743-4d60-9f2c-e74bdec1ab07" providerId="ADAL" clId="{BE748641-BAA5-4CB8-8601-C052C5788043}" dt="2023-03-03T05:23:18.784" v="616" actId="164"/>
          <ac:grpSpMkLst>
            <pc:docMk/>
            <pc:sldMk cId="979343826" sldId="298"/>
            <ac:grpSpMk id="5" creationId="{D670073D-5EAD-60DA-6546-CE471F0ECC26}"/>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18" creationId="{B1C47286-6DC1-4875-BB9E-CA2B2D95501B}"/>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33" creationId="{41CDD9F4-B31D-49B4-8C61-A902CDD3B405}"/>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34" creationId="{DCE28069-B21F-452E-8021-593B83B6E8A2}"/>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37" creationId="{08DA28CA-7AC6-4B3E-AA03-645BD1FA2D7D}"/>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53" creationId="{39A79553-53C3-4F15-8016-30DB486F6FCA}"/>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61" creationId="{3C816DC9-A489-431D-B638-A5442B92A5E2}"/>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67" creationId="{D0C2F1F3-8B6D-4467-8F13-7107FA067585}"/>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68" creationId="{C3BE18B2-1E2A-433B-9376-969A3DC513E7}"/>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90" creationId="{E969C9D4-5B50-4FD4-9345-2309298958D9}"/>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91" creationId="{1733CD7F-71E9-4CF1-879F-3F46ABFB8D75}"/>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93" creationId="{79FC0830-45F8-4DCD-9A9B-10A577DFCEC6}"/>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94" creationId="{966E6964-CA04-4D01-8369-9FFC4C18AB01}"/>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102" creationId="{F7165FDD-9F97-435C-B613-767F9644DDE8}"/>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111" creationId="{ABEE3CB8-EECB-42E6-9CFE-3487DCAE603A}"/>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120" creationId="{5A8BFF12-49A4-494A-8A0B-6F429B700A8E}"/>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121" creationId="{140E5A30-F703-4815-AE81-A3BB192660E6}"/>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129" creationId="{9C88841E-CBFF-4D7F-83C8-33A43EAFF1D6}"/>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143" creationId="{BE3E1E83-81E6-46C7-B8F0-18C962AF0D82}"/>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144" creationId="{ADFDB8E0-FF23-4C0E-8F2F-EF4D5D13CF46}"/>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151" creationId="{DB9759C8-7244-4B29-88FA-1796D1C17F20}"/>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152" creationId="{DDC9DDD1-399A-4496-87E1-C05227843EA1}"/>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163" creationId="{FF2392FC-763C-421E-A521-72D472E33258}"/>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177" creationId="{34563134-3BE5-4DC9-AD8E-7E859C620D52}"/>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178" creationId="{39D40BC5-9D52-4D8C-8E84-74FC6B7CF1AD}"/>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179" creationId="{D2FE821C-98C4-46C1-8E37-D100E4A30206}"/>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180" creationId="{FB3398B4-6B79-4615-A3C4-BB65238D7AC8}"/>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202" creationId="{8D61830D-68CD-42FD-A621-574922C523EF}"/>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203" creationId="{E812928C-C8F5-43EF-B092-74CAEE1C8BD6}"/>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204" creationId="{95E393F2-3E0F-43D4-B7B4-3CC7C122C4C5}"/>
          </ac:grpSpMkLst>
        </pc:grpChg>
        <pc:grpChg chg="mod">
          <ac:chgData name="TAN Mei Yi [Harrisdale Senior High School]" userId="f9f029c9-d743-4d60-9f2c-e74bdec1ab07" providerId="ADAL" clId="{BE748641-BAA5-4CB8-8601-C052C5788043}" dt="2023-03-03T05:23:06.232" v="614" actId="164"/>
          <ac:grpSpMkLst>
            <pc:docMk/>
            <pc:sldMk cId="979343826" sldId="298"/>
            <ac:grpSpMk id="235" creationId="{A3280D2D-AD81-4945-A2F3-E4696F7E9DDE}"/>
          </ac:grpSpMkLst>
        </pc:grpChg>
        <pc:grpChg chg="mod">
          <ac:chgData name="TAN Mei Yi [Harrisdale Senior High School]" userId="f9f029c9-d743-4d60-9f2c-e74bdec1ab07" providerId="ADAL" clId="{BE748641-BAA5-4CB8-8601-C052C5788043}" dt="2023-03-03T05:23:06.232" v="614" actId="164"/>
          <ac:grpSpMkLst>
            <pc:docMk/>
            <pc:sldMk cId="979343826" sldId="298"/>
            <ac:grpSpMk id="236" creationId="{C7AF59D2-D1FC-41C0-AFCA-40387CF0ADD2}"/>
          </ac:grpSpMkLst>
        </pc:grpChg>
        <pc:grpChg chg="mod">
          <ac:chgData name="TAN Mei Yi [Harrisdale Senior High School]" userId="f9f029c9-d743-4d60-9f2c-e74bdec1ab07" providerId="ADAL" clId="{BE748641-BAA5-4CB8-8601-C052C5788043}" dt="2023-03-03T05:23:06.232" v="614" actId="164"/>
          <ac:grpSpMkLst>
            <pc:docMk/>
            <pc:sldMk cId="979343826" sldId="298"/>
            <ac:grpSpMk id="237" creationId="{BEDAF3E8-9F98-41B0-B94D-C0D4BB594E74}"/>
          </ac:grpSpMkLst>
        </pc:grpChg>
        <pc:grpChg chg="mod">
          <ac:chgData name="TAN Mei Yi [Harrisdale Senior High School]" userId="f9f029c9-d743-4d60-9f2c-e74bdec1ab07" providerId="ADAL" clId="{BE748641-BAA5-4CB8-8601-C052C5788043}" dt="2023-03-03T05:23:06.232" v="614" actId="164"/>
          <ac:grpSpMkLst>
            <pc:docMk/>
            <pc:sldMk cId="979343826" sldId="298"/>
            <ac:grpSpMk id="239" creationId="{92C657AF-E5CB-4744-A3F7-E0EB05AC6D51}"/>
          </ac:grpSpMkLst>
        </pc:grpChg>
        <pc:grpChg chg="mod">
          <ac:chgData name="TAN Mei Yi [Harrisdale Senior High School]" userId="f9f029c9-d743-4d60-9f2c-e74bdec1ab07" providerId="ADAL" clId="{BE748641-BAA5-4CB8-8601-C052C5788043}" dt="2023-03-03T05:23:06.232" v="614" actId="164"/>
          <ac:grpSpMkLst>
            <pc:docMk/>
            <pc:sldMk cId="979343826" sldId="298"/>
            <ac:grpSpMk id="240" creationId="{8FA2B956-BF13-4FF4-8BE4-44DDF95205CB}"/>
          </ac:grpSpMkLst>
        </pc:grpChg>
        <pc:grpChg chg="mod">
          <ac:chgData name="TAN Mei Yi [Harrisdale Senior High School]" userId="f9f029c9-d743-4d60-9f2c-e74bdec1ab07" providerId="ADAL" clId="{BE748641-BAA5-4CB8-8601-C052C5788043}" dt="2023-03-03T05:23:06.232" v="614" actId="164"/>
          <ac:grpSpMkLst>
            <pc:docMk/>
            <pc:sldMk cId="979343826" sldId="298"/>
            <ac:grpSpMk id="241" creationId="{76E5A6CF-9149-4854-A49F-EB26A5B0FC3C}"/>
          </ac:grpSpMkLst>
        </pc:grpChg>
        <pc:grpChg chg="mod">
          <ac:chgData name="TAN Mei Yi [Harrisdale Senior High School]" userId="f9f029c9-d743-4d60-9f2c-e74bdec1ab07" providerId="ADAL" clId="{BE748641-BAA5-4CB8-8601-C052C5788043}" dt="2023-03-03T05:23:06.232" v="614" actId="164"/>
          <ac:grpSpMkLst>
            <pc:docMk/>
            <pc:sldMk cId="979343826" sldId="298"/>
            <ac:grpSpMk id="258" creationId="{CA10A93F-ADBD-4B80-8111-559F7BC18A45}"/>
          </ac:grpSpMkLst>
        </pc:grpChg>
        <pc:grpChg chg="mod">
          <ac:chgData name="TAN Mei Yi [Harrisdale Senior High School]" userId="f9f029c9-d743-4d60-9f2c-e74bdec1ab07" providerId="ADAL" clId="{BE748641-BAA5-4CB8-8601-C052C5788043}" dt="2023-03-03T05:23:06.232" v="614" actId="164"/>
          <ac:grpSpMkLst>
            <pc:docMk/>
            <pc:sldMk cId="979343826" sldId="298"/>
            <ac:grpSpMk id="259" creationId="{E1E05D01-8673-44A9-9463-2EF992FB6DE6}"/>
          </ac:grpSpMkLst>
        </pc:grpChg>
        <pc:grpChg chg="mod">
          <ac:chgData name="TAN Mei Yi [Harrisdale Senior High School]" userId="f9f029c9-d743-4d60-9f2c-e74bdec1ab07" providerId="ADAL" clId="{BE748641-BAA5-4CB8-8601-C052C5788043}" dt="2023-03-03T05:23:06.232" v="614" actId="164"/>
          <ac:grpSpMkLst>
            <pc:docMk/>
            <pc:sldMk cId="979343826" sldId="298"/>
            <ac:grpSpMk id="260" creationId="{79F7BB5D-FA61-4475-925B-1CD99392B6D2}"/>
          </ac:grpSpMkLst>
        </pc:grpChg>
        <pc:grpChg chg="mod">
          <ac:chgData name="TAN Mei Yi [Harrisdale Senior High School]" userId="f9f029c9-d743-4d60-9f2c-e74bdec1ab07" providerId="ADAL" clId="{BE748641-BAA5-4CB8-8601-C052C5788043}" dt="2023-03-03T05:23:06.232" v="614" actId="164"/>
          <ac:grpSpMkLst>
            <pc:docMk/>
            <pc:sldMk cId="979343826" sldId="298"/>
            <ac:grpSpMk id="261" creationId="{EEE4F570-6A51-488D-848C-F31A8D120903}"/>
          </ac:grpSpMkLst>
        </pc:grpChg>
        <pc:inkChg chg="mod">
          <ac:chgData name="TAN Mei Yi [Harrisdale Senior High School]" userId="f9f029c9-d743-4d60-9f2c-e74bdec1ab07" providerId="ADAL" clId="{BE748641-BAA5-4CB8-8601-C052C5788043}" dt="2023-03-03T05:23:18.784" v="616" actId="164"/>
          <ac:inkMkLst>
            <pc:docMk/>
            <pc:sldMk cId="979343826" sldId="298"/>
            <ac:inkMk id="17" creationId="{D0DBB627-3BE2-4699-A7E6-05F575E2E84F}"/>
          </ac:inkMkLst>
        </pc:inkChg>
        <pc:inkChg chg="mod">
          <ac:chgData name="TAN Mei Yi [Harrisdale Senior High School]" userId="f9f029c9-d743-4d60-9f2c-e74bdec1ab07" providerId="ADAL" clId="{BE748641-BAA5-4CB8-8601-C052C5788043}" dt="2023-03-03T05:23:18.784" v="616" actId="164"/>
          <ac:inkMkLst>
            <pc:docMk/>
            <pc:sldMk cId="979343826" sldId="298"/>
            <ac:inkMk id="76" creationId="{C3034485-57E5-4C23-AF22-BCD584B76F0F}"/>
          </ac:inkMkLst>
        </pc:inkChg>
        <pc:inkChg chg="mod">
          <ac:chgData name="TAN Mei Yi [Harrisdale Senior High School]" userId="f9f029c9-d743-4d60-9f2c-e74bdec1ab07" providerId="ADAL" clId="{BE748641-BAA5-4CB8-8601-C052C5788043}" dt="2023-03-03T05:23:18.784" v="616" actId="164"/>
          <ac:inkMkLst>
            <pc:docMk/>
            <pc:sldMk cId="979343826" sldId="298"/>
            <ac:inkMk id="103" creationId="{F89503EA-CAE7-4ECA-9227-AACF03068EC0}"/>
          </ac:inkMkLst>
        </pc:inkChg>
        <pc:inkChg chg="mod">
          <ac:chgData name="TAN Mei Yi [Harrisdale Senior High School]" userId="f9f029c9-d743-4d60-9f2c-e74bdec1ab07" providerId="ADAL" clId="{BE748641-BAA5-4CB8-8601-C052C5788043}" dt="2023-03-03T05:23:18.784" v="616" actId="164"/>
          <ac:inkMkLst>
            <pc:docMk/>
            <pc:sldMk cId="979343826" sldId="298"/>
            <ac:inkMk id="104" creationId="{2EE15E36-0485-44FB-926C-88B68C5DDE6A}"/>
          </ac:inkMkLst>
        </pc:inkChg>
        <pc:inkChg chg="mod">
          <ac:chgData name="TAN Mei Yi [Harrisdale Senior High School]" userId="f9f029c9-d743-4d60-9f2c-e74bdec1ab07" providerId="ADAL" clId="{BE748641-BAA5-4CB8-8601-C052C5788043}" dt="2023-03-03T05:23:18.784" v="616" actId="164"/>
          <ac:inkMkLst>
            <pc:docMk/>
            <pc:sldMk cId="979343826" sldId="298"/>
            <ac:inkMk id="164" creationId="{AB47E7B1-2F8D-4995-A02E-63428BE57CD0}"/>
          </ac:inkMkLst>
        </pc:inkChg>
      </pc:sldChg>
      <pc:sldChg chg="addSp delSp modSp add mod delAnim modAnim">
        <pc:chgData name="TAN Mei Yi [Harrisdale Senior High School]" userId="f9f029c9-d743-4d60-9f2c-e74bdec1ab07" providerId="ADAL" clId="{BE748641-BAA5-4CB8-8601-C052C5788043}" dt="2023-03-03T06:49:30.350" v="1525" actId="478"/>
        <pc:sldMkLst>
          <pc:docMk/>
          <pc:sldMk cId="191237462" sldId="299"/>
        </pc:sldMkLst>
        <pc:spChg chg="del">
          <ac:chgData name="TAN Mei Yi [Harrisdale Senior High School]" userId="f9f029c9-d743-4d60-9f2c-e74bdec1ab07" providerId="ADAL" clId="{BE748641-BAA5-4CB8-8601-C052C5788043}" dt="2023-03-03T06:35:45.592" v="1051" actId="478"/>
          <ac:spMkLst>
            <pc:docMk/>
            <pc:sldMk cId="191237462" sldId="299"/>
            <ac:spMk id="4" creationId="{6A67D272-4638-433F-A8A5-0A6E4F813415}"/>
          </ac:spMkLst>
        </pc:spChg>
        <pc:spChg chg="del">
          <ac:chgData name="TAN Mei Yi [Harrisdale Senior High School]" userId="f9f029c9-d743-4d60-9f2c-e74bdec1ab07" providerId="ADAL" clId="{BE748641-BAA5-4CB8-8601-C052C5788043}" dt="2023-03-03T06:35:56.125" v="1054" actId="478"/>
          <ac:spMkLst>
            <pc:docMk/>
            <pc:sldMk cId="191237462" sldId="299"/>
            <ac:spMk id="5" creationId="{1154E4D5-B37F-4F3B-B0F6-FD4FE3A75340}"/>
          </ac:spMkLst>
        </pc:spChg>
        <pc:spChg chg="add mod">
          <ac:chgData name="TAN Mei Yi [Harrisdale Senior High School]" userId="f9f029c9-d743-4d60-9f2c-e74bdec1ab07" providerId="ADAL" clId="{BE748641-BAA5-4CB8-8601-C052C5788043}" dt="2023-03-03T06:35:46.164" v="1052"/>
          <ac:spMkLst>
            <pc:docMk/>
            <pc:sldMk cId="191237462" sldId="299"/>
            <ac:spMk id="8" creationId="{BFDCF061-FFF3-1C71-003E-AE504F7BC4A1}"/>
          </ac:spMkLst>
        </pc:spChg>
        <pc:spChg chg="add del mod">
          <ac:chgData name="TAN Mei Yi [Harrisdale Senior High School]" userId="f9f029c9-d743-4d60-9f2c-e74bdec1ab07" providerId="ADAL" clId="{BE748641-BAA5-4CB8-8601-C052C5788043}" dt="2023-03-03T06:35:59.162" v="1056" actId="478"/>
          <ac:spMkLst>
            <pc:docMk/>
            <pc:sldMk cId="191237462" sldId="299"/>
            <ac:spMk id="10" creationId="{D7A8DA82-E23D-9641-0812-37B0D4158BE7}"/>
          </ac:spMkLst>
        </pc:spChg>
        <pc:spChg chg="add mod">
          <ac:chgData name="TAN Mei Yi [Harrisdale Senior High School]" userId="f9f029c9-d743-4d60-9f2c-e74bdec1ab07" providerId="ADAL" clId="{BE748641-BAA5-4CB8-8601-C052C5788043}" dt="2023-03-03T06:43:30.863" v="1380" actId="20577"/>
          <ac:spMkLst>
            <pc:docMk/>
            <pc:sldMk cId="191237462" sldId="299"/>
            <ac:spMk id="11" creationId="{334B7D5A-837A-E048-E0AF-C08228EFFDF7}"/>
          </ac:spMkLst>
        </pc:spChg>
        <pc:spChg chg="add mod">
          <ac:chgData name="TAN Mei Yi [Harrisdale Senior High School]" userId="f9f029c9-d743-4d60-9f2c-e74bdec1ab07" providerId="ADAL" clId="{BE748641-BAA5-4CB8-8601-C052C5788043}" dt="2023-03-03T06:38:20.924" v="1207" actId="1076"/>
          <ac:spMkLst>
            <pc:docMk/>
            <pc:sldMk cId="191237462" sldId="299"/>
            <ac:spMk id="12" creationId="{AC781CDD-5C8E-911A-E477-B7BE95F2A7E4}"/>
          </ac:spMkLst>
        </pc:spChg>
        <pc:spChg chg="add del mod">
          <ac:chgData name="TAN Mei Yi [Harrisdale Senior High School]" userId="f9f029c9-d743-4d60-9f2c-e74bdec1ab07" providerId="ADAL" clId="{BE748641-BAA5-4CB8-8601-C052C5788043}" dt="2023-03-03T06:38:48.657" v="1228" actId="478"/>
          <ac:spMkLst>
            <pc:docMk/>
            <pc:sldMk cId="191237462" sldId="299"/>
            <ac:spMk id="13" creationId="{D686A7D4-EF9C-5181-F756-50625B561C7F}"/>
          </ac:spMkLst>
        </pc:spChg>
        <pc:spChg chg="add mod">
          <ac:chgData name="TAN Mei Yi [Harrisdale Senior High School]" userId="f9f029c9-d743-4d60-9f2c-e74bdec1ab07" providerId="ADAL" clId="{BE748641-BAA5-4CB8-8601-C052C5788043}" dt="2023-03-03T06:39:01.059" v="1233" actId="1076"/>
          <ac:spMkLst>
            <pc:docMk/>
            <pc:sldMk cId="191237462" sldId="299"/>
            <ac:spMk id="14" creationId="{AF025B58-784C-E75B-FC73-C7EF037C689D}"/>
          </ac:spMkLst>
        </pc:spChg>
        <pc:spChg chg="add mod">
          <ac:chgData name="TAN Mei Yi [Harrisdale Senior High School]" userId="f9f029c9-d743-4d60-9f2c-e74bdec1ab07" providerId="ADAL" clId="{BE748641-BAA5-4CB8-8601-C052C5788043}" dt="2023-03-03T06:39:48.901" v="1264" actId="1076"/>
          <ac:spMkLst>
            <pc:docMk/>
            <pc:sldMk cId="191237462" sldId="299"/>
            <ac:spMk id="15" creationId="{A47CA0B3-6BAC-2B9F-4FB3-AEF4811AA355}"/>
          </ac:spMkLst>
        </pc:spChg>
        <pc:spChg chg="add mod">
          <ac:chgData name="TAN Mei Yi [Harrisdale Senior High School]" userId="f9f029c9-d743-4d60-9f2c-e74bdec1ab07" providerId="ADAL" clId="{BE748641-BAA5-4CB8-8601-C052C5788043}" dt="2023-03-03T06:39:44.367" v="1263" actId="1076"/>
          <ac:spMkLst>
            <pc:docMk/>
            <pc:sldMk cId="191237462" sldId="299"/>
            <ac:spMk id="16" creationId="{900D3DE2-3CBC-C265-0AAE-2E1C48ED02D9}"/>
          </ac:spMkLst>
        </pc:spChg>
        <pc:spChg chg="add mod">
          <ac:chgData name="TAN Mei Yi [Harrisdale Senior High School]" userId="f9f029c9-d743-4d60-9f2c-e74bdec1ab07" providerId="ADAL" clId="{BE748641-BAA5-4CB8-8601-C052C5788043}" dt="2023-03-03T06:42:51.891" v="1356" actId="6549"/>
          <ac:spMkLst>
            <pc:docMk/>
            <pc:sldMk cId="191237462" sldId="299"/>
            <ac:spMk id="17" creationId="{9709DC17-CB7B-B9BB-0552-D1DE6463F486}"/>
          </ac:spMkLst>
        </pc:spChg>
        <pc:spChg chg="add mod">
          <ac:chgData name="TAN Mei Yi [Harrisdale Senior High School]" userId="f9f029c9-d743-4d60-9f2c-e74bdec1ab07" providerId="ADAL" clId="{BE748641-BAA5-4CB8-8601-C052C5788043}" dt="2023-03-03T06:43:36.342" v="1383" actId="1076"/>
          <ac:spMkLst>
            <pc:docMk/>
            <pc:sldMk cId="191237462" sldId="299"/>
            <ac:spMk id="18" creationId="{F0F73A2C-898B-19DC-32C5-5A2A0F5A7E70}"/>
          </ac:spMkLst>
        </pc:spChg>
        <pc:spChg chg="add mod">
          <ac:chgData name="TAN Mei Yi [Harrisdale Senior High School]" userId="f9f029c9-d743-4d60-9f2c-e74bdec1ab07" providerId="ADAL" clId="{BE748641-BAA5-4CB8-8601-C052C5788043}" dt="2023-03-03T06:43:08.201" v="1366" actId="20577"/>
          <ac:spMkLst>
            <pc:docMk/>
            <pc:sldMk cId="191237462" sldId="299"/>
            <ac:spMk id="19" creationId="{B0627067-C337-5A55-851E-9A1BA7E519BF}"/>
          </ac:spMkLst>
        </pc:spChg>
        <pc:spChg chg="add mod">
          <ac:chgData name="TAN Mei Yi [Harrisdale Senior High School]" userId="f9f029c9-d743-4d60-9f2c-e74bdec1ab07" providerId="ADAL" clId="{BE748641-BAA5-4CB8-8601-C052C5788043}" dt="2023-03-03T06:43:11.338" v="1368" actId="20577"/>
          <ac:spMkLst>
            <pc:docMk/>
            <pc:sldMk cId="191237462" sldId="299"/>
            <ac:spMk id="20" creationId="{FF2B96DE-B260-C238-285E-658BF08435C5}"/>
          </ac:spMkLst>
        </pc:spChg>
        <pc:spChg chg="add mod">
          <ac:chgData name="TAN Mei Yi [Harrisdale Senior High School]" userId="f9f029c9-d743-4d60-9f2c-e74bdec1ab07" providerId="ADAL" clId="{BE748641-BAA5-4CB8-8601-C052C5788043}" dt="2023-03-03T06:43:16.048" v="1372" actId="20577"/>
          <ac:spMkLst>
            <pc:docMk/>
            <pc:sldMk cId="191237462" sldId="299"/>
            <ac:spMk id="21" creationId="{D8C2749D-1210-F3B8-C284-87D0DF173A7B}"/>
          </ac:spMkLst>
        </pc:spChg>
        <pc:spChg chg="add mod">
          <ac:chgData name="TAN Mei Yi [Harrisdale Senior High School]" userId="f9f029c9-d743-4d60-9f2c-e74bdec1ab07" providerId="ADAL" clId="{BE748641-BAA5-4CB8-8601-C052C5788043}" dt="2023-03-03T06:44:50.573" v="1435" actId="20577"/>
          <ac:spMkLst>
            <pc:docMk/>
            <pc:sldMk cId="191237462" sldId="299"/>
            <ac:spMk id="22" creationId="{75C13F53-6F9F-4EC2-6C71-49F71E73792A}"/>
          </ac:spMkLst>
        </pc:spChg>
        <pc:spChg chg="add mod">
          <ac:chgData name="TAN Mei Yi [Harrisdale Senior High School]" userId="f9f029c9-d743-4d60-9f2c-e74bdec1ab07" providerId="ADAL" clId="{BE748641-BAA5-4CB8-8601-C052C5788043}" dt="2023-03-03T06:46:22.501" v="1503" actId="1076"/>
          <ac:spMkLst>
            <pc:docMk/>
            <pc:sldMk cId="191237462" sldId="299"/>
            <ac:spMk id="23" creationId="{E595F394-52A3-A4AC-7142-1A5A115BBEB8}"/>
          </ac:spMkLst>
        </pc:spChg>
        <pc:spChg chg="add mod">
          <ac:chgData name="TAN Mei Yi [Harrisdale Senior High School]" userId="f9f029c9-d743-4d60-9f2c-e74bdec1ab07" providerId="ADAL" clId="{BE748641-BAA5-4CB8-8601-C052C5788043}" dt="2023-03-03T06:46:27.728" v="1504" actId="1076"/>
          <ac:spMkLst>
            <pc:docMk/>
            <pc:sldMk cId="191237462" sldId="299"/>
            <ac:spMk id="24" creationId="{1191AAC0-3EA6-109F-1E96-899484CD4955}"/>
          </ac:spMkLst>
        </pc:spChg>
        <pc:spChg chg="add mod">
          <ac:chgData name="TAN Mei Yi [Harrisdale Senior High School]" userId="f9f029c9-d743-4d60-9f2c-e74bdec1ab07" providerId="ADAL" clId="{BE748641-BAA5-4CB8-8601-C052C5788043}" dt="2023-03-03T06:48:44.116" v="1512" actId="20577"/>
          <ac:spMkLst>
            <pc:docMk/>
            <pc:sldMk cId="191237462" sldId="299"/>
            <ac:spMk id="25" creationId="{6F29E106-110F-DC52-8427-416E7D63566E}"/>
          </ac:spMkLst>
        </pc:spChg>
        <pc:spChg chg="add mod">
          <ac:chgData name="TAN Mei Yi [Harrisdale Senior High School]" userId="f9f029c9-d743-4d60-9f2c-e74bdec1ab07" providerId="ADAL" clId="{BE748641-BAA5-4CB8-8601-C052C5788043}" dt="2023-03-03T06:49:25.131" v="1524" actId="14100"/>
          <ac:spMkLst>
            <pc:docMk/>
            <pc:sldMk cId="191237462" sldId="299"/>
            <ac:spMk id="26" creationId="{98D67925-A6D7-E1E4-CB38-036958876288}"/>
          </ac:spMkLst>
        </pc:spChg>
        <pc:picChg chg="add del">
          <ac:chgData name="TAN Mei Yi [Harrisdale Senior High School]" userId="f9f029c9-d743-4d60-9f2c-e74bdec1ab07" providerId="ADAL" clId="{BE748641-BAA5-4CB8-8601-C052C5788043}" dt="2023-03-03T05:34:11.538" v="621" actId="478"/>
          <ac:picMkLst>
            <pc:docMk/>
            <pc:sldMk cId="191237462" sldId="299"/>
            <ac:picMk id="3" creationId="{18D322F7-B267-8227-C2D4-3269FD2DAEE2}"/>
          </ac:picMkLst>
        </pc:picChg>
        <pc:picChg chg="add del mod">
          <ac:chgData name="TAN Mei Yi [Harrisdale Senior High School]" userId="f9f029c9-d743-4d60-9f2c-e74bdec1ab07" providerId="ADAL" clId="{BE748641-BAA5-4CB8-8601-C052C5788043}" dt="2023-03-03T06:49:30.350" v="1525" actId="478"/>
          <ac:picMkLst>
            <pc:docMk/>
            <pc:sldMk cId="191237462" sldId="299"/>
            <ac:picMk id="7" creationId="{25C60861-5B13-2B7C-8CF7-1BD37491BEB6}"/>
          </ac:picMkLst>
        </pc:picChg>
      </pc:sldChg>
      <pc:sldChg chg="modSp add del mod">
        <pc:chgData name="TAN Mei Yi [Harrisdale Senior High School]" userId="f9f029c9-d743-4d60-9f2c-e74bdec1ab07" providerId="ADAL" clId="{BE748641-BAA5-4CB8-8601-C052C5788043}" dt="2023-03-03T05:21:41.723" v="607" actId="47"/>
        <pc:sldMkLst>
          <pc:docMk/>
          <pc:sldMk cId="845327568" sldId="299"/>
        </pc:sldMkLst>
        <pc:spChg chg="mod">
          <ac:chgData name="TAN Mei Yi [Harrisdale Senior High School]" userId="f9f029c9-d743-4d60-9f2c-e74bdec1ab07" providerId="ADAL" clId="{BE748641-BAA5-4CB8-8601-C052C5788043}" dt="2023-03-03T05:07:28.408" v="278" actId="207"/>
          <ac:spMkLst>
            <pc:docMk/>
            <pc:sldMk cId="845327568" sldId="299"/>
            <ac:spMk id="4" creationId="{034BE949-EDF7-4E0F-AF8E-55EB860A102C}"/>
          </ac:spMkLst>
        </pc:spChg>
      </pc:sldChg>
      <pc:sldChg chg="addSp delSp modSp add mod ord delAnim modAnim">
        <pc:chgData name="TAN Mei Yi [Harrisdale Senior High School]" userId="f9f029c9-d743-4d60-9f2c-e74bdec1ab07" providerId="ADAL" clId="{BE748641-BAA5-4CB8-8601-C052C5788043}" dt="2023-03-03T07:02:17.043" v="1968" actId="478"/>
        <pc:sldMkLst>
          <pc:docMk/>
          <pc:sldMk cId="2992472590" sldId="300"/>
        </pc:sldMkLst>
        <pc:spChg chg="mod">
          <ac:chgData name="TAN Mei Yi [Harrisdale Senior High School]" userId="f9f029c9-d743-4d60-9f2c-e74bdec1ab07" providerId="ADAL" clId="{BE748641-BAA5-4CB8-8601-C052C5788043}" dt="2023-03-03T06:57:22.529" v="1804" actId="207"/>
          <ac:spMkLst>
            <pc:docMk/>
            <pc:sldMk cId="2992472590" sldId="300"/>
            <ac:spMk id="4" creationId="{6A67D272-4638-433F-A8A5-0A6E4F813415}"/>
          </ac:spMkLst>
        </pc:spChg>
        <pc:spChg chg="del">
          <ac:chgData name="TAN Mei Yi [Harrisdale Senior High School]" userId="f9f029c9-d743-4d60-9f2c-e74bdec1ab07" providerId="ADAL" clId="{BE748641-BAA5-4CB8-8601-C052C5788043}" dt="2023-03-03T06:57:25.268" v="1805" actId="478"/>
          <ac:spMkLst>
            <pc:docMk/>
            <pc:sldMk cId="2992472590" sldId="300"/>
            <ac:spMk id="5" creationId="{1154E4D5-B37F-4F3B-B0F6-FD4FE3A75340}"/>
          </ac:spMkLst>
        </pc:spChg>
        <pc:spChg chg="add del mod">
          <ac:chgData name="TAN Mei Yi [Harrisdale Senior High School]" userId="f9f029c9-d743-4d60-9f2c-e74bdec1ab07" providerId="ADAL" clId="{BE748641-BAA5-4CB8-8601-C052C5788043}" dt="2023-03-03T06:57:27.225" v="1806" actId="478"/>
          <ac:spMkLst>
            <pc:docMk/>
            <pc:sldMk cId="2992472590" sldId="300"/>
            <ac:spMk id="6" creationId="{4201EB92-319D-49B8-D3C9-96EDA3ACB717}"/>
          </ac:spMkLst>
        </pc:spChg>
        <pc:spChg chg="add mod">
          <ac:chgData name="TAN Mei Yi [Harrisdale Senior High School]" userId="f9f029c9-d743-4d60-9f2c-e74bdec1ab07" providerId="ADAL" clId="{BE748641-BAA5-4CB8-8601-C052C5788043}" dt="2023-03-03T06:58:36.937" v="1837" actId="14100"/>
          <ac:spMkLst>
            <pc:docMk/>
            <pc:sldMk cId="2992472590" sldId="300"/>
            <ac:spMk id="7" creationId="{2C1EA5AA-33A5-659C-0EC2-C682C09262BD}"/>
          </ac:spMkLst>
        </pc:spChg>
        <pc:spChg chg="add mod">
          <ac:chgData name="TAN Mei Yi [Harrisdale Senior High School]" userId="f9f029c9-d743-4d60-9f2c-e74bdec1ab07" providerId="ADAL" clId="{BE748641-BAA5-4CB8-8601-C052C5788043}" dt="2023-03-03T06:59:15.505" v="1871" actId="207"/>
          <ac:spMkLst>
            <pc:docMk/>
            <pc:sldMk cId="2992472590" sldId="300"/>
            <ac:spMk id="8" creationId="{82C20E72-45E9-D3BE-CDDD-1E1D93F0E9B6}"/>
          </ac:spMkLst>
        </pc:spChg>
        <pc:spChg chg="add mod">
          <ac:chgData name="TAN Mei Yi [Harrisdale Senior High School]" userId="f9f029c9-d743-4d60-9f2c-e74bdec1ab07" providerId="ADAL" clId="{BE748641-BAA5-4CB8-8601-C052C5788043}" dt="2023-03-03T06:59:35.494" v="1882" actId="20577"/>
          <ac:spMkLst>
            <pc:docMk/>
            <pc:sldMk cId="2992472590" sldId="300"/>
            <ac:spMk id="9" creationId="{7632FEF7-71A6-E3AF-A0D8-F50BE409ED88}"/>
          </ac:spMkLst>
        </pc:spChg>
        <pc:spChg chg="add mod">
          <ac:chgData name="TAN Mei Yi [Harrisdale Senior High School]" userId="f9f029c9-d743-4d60-9f2c-e74bdec1ab07" providerId="ADAL" clId="{BE748641-BAA5-4CB8-8601-C052C5788043}" dt="2023-03-03T07:00:29.635" v="1924" actId="1076"/>
          <ac:spMkLst>
            <pc:docMk/>
            <pc:sldMk cId="2992472590" sldId="300"/>
            <ac:spMk id="10" creationId="{3F5F7F4B-38D4-BBB1-C088-2AB41CF1E780}"/>
          </ac:spMkLst>
        </pc:spChg>
        <pc:spChg chg="add mod">
          <ac:chgData name="TAN Mei Yi [Harrisdale Senior High School]" userId="f9f029c9-d743-4d60-9f2c-e74bdec1ab07" providerId="ADAL" clId="{BE748641-BAA5-4CB8-8601-C052C5788043}" dt="2023-03-03T07:01:53.994" v="1960" actId="1076"/>
          <ac:spMkLst>
            <pc:docMk/>
            <pc:sldMk cId="2992472590" sldId="300"/>
            <ac:spMk id="11" creationId="{1B417EAE-F3DE-C4DE-7B35-6BA7E50844E9}"/>
          </ac:spMkLst>
        </pc:spChg>
        <pc:spChg chg="add mod">
          <ac:chgData name="TAN Mei Yi [Harrisdale Senior High School]" userId="f9f029c9-d743-4d60-9f2c-e74bdec1ab07" providerId="ADAL" clId="{BE748641-BAA5-4CB8-8601-C052C5788043}" dt="2023-03-03T07:01:56.544" v="1961" actId="14100"/>
          <ac:spMkLst>
            <pc:docMk/>
            <pc:sldMk cId="2992472590" sldId="300"/>
            <ac:spMk id="12" creationId="{2E49ACE6-73E3-98A5-8470-4D39B13205C7}"/>
          </ac:spMkLst>
        </pc:spChg>
        <pc:spChg chg="add mod">
          <ac:chgData name="TAN Mei Yi [Harrisdale Senior High School]" userId="f9f029c9-d743-4d60-9f2c-e74bdec1ab07" providerId="ADAL" clId="{BE748641-BAA5-4CB8-8601-C052C5788043}" dt="2023-03-03T07:02:15.140" v="1967" actId="1076"/>
          <ac:spMkLst>
            <pc:docMk/>
            <pc:sldMk cId="2992472590" sldId="300"/>
            <ac:spMk id="13" creationId="{45CCDD36-3A42-8352-6326-0BEDBAC28115}"/>
          </ac:spMkLst>
        </pc:spChg>
        <pc:picChg chg="del mod">
          <ac:chgData name="TAN Mei Yi [Harrisdale Senior High School]" userId="f9f029c9-d743-4d60-9f2c-e74bdec1ab07" providerId="ADAL" clId="{BE748641-BAA5-4CB8-8601-C052C5788043}" dt="2023-03-03T07:02:17.043" v="1968" actId="478"/>
          <ac:picMkLst>
            <pc:docMk/>
            <pc:sldMk cId="2992472590" sldId="300"/>
            <ac:picMk id="3" creationId="{18D322F7-B267-8227-C2D4-3269FD2DAEE2}"/>
          </ac:picMkLst>
        </pc:picChg>
      </pc:sldChg>
      <pc:sldChg chg="addSp delSp modSp add mod delAnim modAnim">
        <pc:chgData name="TAN Mei Yi [Harrisdale Senior High School]" userId="f9f029c9-d743-4d60-9f2c-e74bdec1ab07" providerId="ADAL" clId="{BE748641-BAA5-4CB8-8601-C052C5788043}" dt="2023-03-03T07:03:59.411" v="2017" actId="478"/>
        <pc:sldMkLst>
          <pc:docMk/>
          <pc:sldMk cId="294611452" sldId="301"/>
        </pc:sldMkLst>
        <pc:spChg chg="del">
          <ac:chgData name="TAN Mei Yi [Harrisdale Senior High School]" userId="f9f029c9-d743-4d60-9f2c-e74bdec1ab07" providerId="ADAL" clId="{BE748641-BAA5-4CB8-8601-C052C5788043}" dt="2023-03-03T06:49:50.754" v="1526" actId="478"/>
          <ac:spMkLst>
            <pc:docMk/>
            <pc:sldMk cId="294611452" sldId="301"/>
            <ac:spMk id="4" creationId="{6A67D272-4638-433F-A8A5-0A6E4F813415}"/>
          </ac:spMkLst>
        </pc:spChg>
        <pc:spChg chg="del">
          <ac:chgData name="TAN Mei Yi [Harrisdale Senior High School]" userId="f9f029c9-d743-4d60-9f2c-e74bdec1ab07" providerId="ADAL" clId="{BE748641-BAA5-4CB8-8601-C052C5788043}" dt="2023-03-03T06:49:50.754" v="1526" actId="478"/>
          <ac:spMkLst>
            <pc:docMk/>
            <pc:sldMk cId="294611452" sldId="301"/>
            <ac:spMk id="5" creationId="{1154E4D5-B37F-4F3B-B0F6-FD4FE3A75340}"/>
          </ac:spMkLst>
        </pc:spChg>
        <pc:spChg chg="add del mod">
          <ac:chgData name="TAN Mei Yi [Harrisdale Senior High School]" userId="f9f029c9-d743-4d60-9f2c-e74bdec1ab07" providerId="ADAL" clId="{BE748641-BAA5-4CB8-8601-C052C5788043}" dt="2023-03-03T06:49:53.325" v="1528" actId="478"/>
          <ac:spMkLst>
            <pc:docMk/>
            <pc:sldMk cId="294611452" sldId="301"/>
            <ac:spMk id="8" creationId="{FC1C3B55-B96D-5AC5-BC7E-19162DAB134D}"/>
          </ac:spMkLst>
        </pc:spChg>
        <pc:spChg chg="add mod">
          <ac:chgData name="TAN Mei Yi [Harrisdale Senior High School]" userId="f9f029c9-d743-4d60-9f2c-e74bdec1ab07" providerId="ADAL" clId="{BE748641-BAA5-4CB8-8601-C052C5788043}" dt="2023-03-03T06:49:51.115" v="1527"/>
          <ac:spMkLst>
            <pc:docMk/>
            <pc:sldMk cId="294611452" sldId="301"/>
            <ac:spMk id="9" creationId="{A3D65A8A-522A-CB4C-A3AE-0C0A061055C7}"/>
          </ac:spMkLst>
        </pc:spChg>
        <pc:spChg chg="add mod">
          <ac:chgData name="TAN Mei Yi [Harrisdale Senior High School]" userId="f9f029c9-d743-4d60-9f2c-e74bdec1ab07" providerId="ADAL" clId="{BE748641-BAA5-4CB8-8601-C052C5788043}" dt="2023-03-03T07:03:03.120" v="1987" actId="20577"/>
          <ac:spMkLst>
            <pc:docMk/>
            <pc:sldMk cId="294611452" sldId="301"/>
            <ac:spMk id="10" creationId="{E4F93009-1147-798A-4D30-E33ADEDDB701}"/>
          </ac:spMkLst>
        </pc:spChg>
        <pc:spChg chg="add mod">
          <ac:chgData name="TAN Mei Yi [Harrisdale Senior High School]" userId="f9f029c9-d743-4d60-9f2c-e74bdec1ab07" providerId="ADAL" clId="{BE748641-BAA5-4CB8-8601-C052C5788043}" dt="2023-03-03T07:02:58.530" v="1985" actId="1076"/>
          <ac:spMkLst>
            <pc:docMk/>
            <pc:sldMk cId="294611452" sldId="301"/>
            <ac:spMk id="11" creationId="{1FC39BC6-4EAF-6DA3-59C3-F74508745DBC}"/>
          </ac:spMkLst>
        </pc:spChg>
        <pc:spChg chg="add mod">
          <ac:chgData name="TAN Mei Yi [Harrisdale Senior High School]" userId="f9f029c9-d743-4d60-9f2c-e74bdec1ab07" providerId="ADAL" clId="{BE748641-BAA5-4CB8-8601-C052C5788043}" dt="2023-03-03T07:03:21.306" v="1999" actId="1076"/>
          <ac:spMkLst>
            <pc:docMk/>
            <pc:sldMk cId="294611452" sldId="301"/>
            <ac:spMk id="12" creationId="{7933073D-5E24-EAD5-90ED-515CDF02A7E1}"/>
          </ac:spMkLst>
        </pc:spChg>
        <pc:spChg chg="add mod">
          <ac:chgData name="TAN Mei Yi [Harrisdale Senior High School]" userId="f9f029c9-d743-4d60-9f2c-e74bdec1ab07" providerId="ADAL" clId="{BE748641-BAA5-4CB8-8601-C052C5788043}" dt="2023-03-03T07:03:27.797" v="2006" actId="20577"/>
          <ac:spMkLst>
            <pc:docMk/>
            <pc:sldMk cId="294611452" sldId="301"/>
            <ac:spMk id="13" creationId="{4AF8C415-2315-0DB9-4A24-A58361A2E4D6}"/>
          </ac:spMkLst>
        </pc:spChg>
        <pc:spChg chg="add mod">
          <ac:chgData name="TAN Mei Yi [Harrisdale Senior High School]" userId="f9f029c9-d743-4d60-9f2c-e74bdec1ab07" providerId="ADAL" clId="{BE748641-BAA5-4CB8-8601-C052C5788043}" dt="2023-03-03T07:03:45.617" v="2011" actId="20577"/>
          <ac:spMkLst>
            <pc:docMk/>
            <pc:sldMk cId="294611452" sldId="301"/>
            <ac:spMk id="14" creationId="{C4690283-1947-FAD7-7E19-B8396CE1E8A2}"/>
          </ac:spMkLst>
        </pc:spChg>
        <pc:spChg chg="add mod">
          <ac:chgData name="TAN Mei Yi [Harrisdale Senior High School]" userId="f9f029c9-d743-4d60-9f2c-e74bdec1ab07" providerId="ADAL" clId="{BE748641-BAA5-4CB8-8601-C052C5788043}" dt="2023-03-03T07:03:57.628" v="2016" actId="14100"/>
          <ac:spMkLst>
            <pc:docMk/>
            <pc:sldMk cId="294611452" sldId="301"/>
            <ac:spMk id="15" creationId="{080ABF11-3A59-8702-FCA7-C8CB34C51376}"/>
          </ac:spMkLst>
        </pc:spChg>
        <pc:picChg chg="add del mod">
          <ac:chgData name="TAN Mei Yi [Harrisdale Senior High School]" userId="f9f029c9-d743-4d60-9f2c-e74bdec1ab07" providerId="ADAL" clId="{BE748641-BAA5-4CB8-8601-C052C5788043}" dt="2023-03-03T07:03:59.411" v="2017" actId="478"/>
          <ac:picMkLst>
            <pc:docMk/>
            <pc:sldMk cId="294611452" sldId="301"/>
            <ac:picMk id="3" creationId="{1D8B873D-F891-6F97-FCEA-29CF00C4CAFA}"/>
          </ac:picMkLst>
        </pc:picChg>
        <pc:picChg chg="del">
          <ac:chgData name="TAN Mei Yi [Harrisdale Senior High School]" userId="f9f029c9-d743-4d60-9f2c-e74bdec1ab07" providerId="ADAL" clId="{BE748641-BAA5-4CB8-8601-C052C5788043}" dt="2023-03-03T05:36:29.745" v="673" actId="478"/>
          <ac:picMkLst>
            <pc:docMk/>
            <pc:sldMk cId="294611452" sldId="301"/>
            <ac:picMk id="7" creationId="{25C60861-5B13-2B7C-8CF7-1BD37491BEB6}"/>
          </ac:picMkLst>
        </pc:picChg>
      </pc:sldChg>
      <pc:sldChg chg="addSp delSp modSp add mod ord delAnim modAnim">
        <pc:chgData name="TAN Mei Yi [Harrisdale Senior High School]" userId="f9f029c9-d743-4d60-9f2c-e74bdec1ab07" providerId="ADAL" clId="{BE748641-BAA5-4CB8-8601-C052C5788043}" dt="2023-03-03T06:55:45.431" v="1768"/>
        <pc:sldMkLst>
          <pc:docMk/>
          <pc:sldMk cId="2925934215" sldId="302"/>
        </pc:sldMkLst>
        <pc:picChg chg="add del mod">
          <ac:chgData name="TAN Mei Yi [Harrisdale Senior High School]" userId="f9f029c9-d743-4d60-9f2c-e74bdec1ab07" providerId="ADAL" clId="{BE748641-BAA5-4CB8-8601-C052C5788043}" dt="2023-03-03T06:31:33.446" v="1037" actId="478"/>
          <ac:picMkLst>
            <pc:docMk/>
            <pc:sldMk cId="2925934215" sldId="302"/>
            <ac:picMk id="3" creationId="{CA47C43B-66A1-05E9-E2FD-F144A3B5B73B}"/>
          </ac:picMkLst>
        </pc:picChg>
        <pc:picChg chg="add mod">
          <ac:chgData name="TAN Mei Yi [Harrisdale Senior High School]" userId="f9f029c9-d743-4d60-9f2c-e74bdec1ab07" providerId="ADAL" clId="{BE748641-BAA5-4CB8-8601-C052C5788043}" dt="2023-03-03T06:35:04.546" v="1048" actId="1076"/>
          <ac:picMkLst>
            <pc:docMk/>
            <pc:sldMk cId="2925934215" sldId="302"/>
            <ac:picMk id="4" creationId="{21733EE2-7353-AFD9-BB28-30C538EA3FC6}"/>
          </ac:picMkLst>
        </pc:picChg>
      </pc:sldChg>
      <pc:sldChg chg="add del ord">
        <pc:chgData name="TAN Mei Yi [Harrisdale Senior High School]" userId="f9f029c9-d743-4d60-9f2c-e74bdec1ab07" providerId="ADAL" clId="{BE748641-BAA5-4CB8-8601-C052C5788043}" dt="2023-03-03T06:52:55.069" v="1650" actId="47"/>
        <pc:sldMkLst>
          <pc:docMk/>
          <pc:sldMk cId="2732937407" sldId="303"/>
        </pc:sldMkLst>
      </pc:sldChg>
    </pc:docChg>
  </pc:docChgLst>
  <pc:docChgLst>
    <pc:chgData name="TAN Mei Yi [Harrisdale Senior High School]" userId="f9f029c9-d743-4d60-9f2c-e74bdec1ab07" providerId="ADAL" clId="{B400698A-0626-41AC-BE53-F57D5A41F51A}"/>
    <pc:docChg chg="undo custSel addSld delSld modSld">
      <pc:chgData name="TAN Mei Yi [Harrisdale Senior High School]" userId="f9f029c9-d743-4d60-9f2c-e74bdec1ab07" providerId="ADAL" clId="{B400698A-0626-41AC-BE53-F57D5A41F51A}" dt="2023-03-08T01:30:57.265" v="1103" actId="47"/>
      <pc:docMkLst>
        <pc:docMk/>
      </pc:docMkLst>
      <pc:sldChg chg="addSp modSp add mod modAnim">
        <pc:chgData name="TAN Mei Yi [Harrisdale Senior High School]" userId="f9f029c9-d743-4d60-9f2c-e74bdec1ab07" providerId="ADAL" clId="{B400698A-0626-41AC-BE53-F57D5A41F51A}" dt="2023-03-08T00:28:58.974" v="516" actId="1076"/>
        <pc:sldMkLst>
          <pc:docMk/>
          <pc:sldMk cId="2537661815" sldId="258"/>
        </pc:sldMkLst>
        <pc:spChg chg="add mod">
          <ac:chgData name="TAN Mei Yi [Harrisdale Senior High School]" userId="f9f029c9-d743-4d60-9f2c-e74bdec1ab07" providerId="ADAL" clId="{B400698A-0626-41AC-BE53-F57D5A41F51A}" dt="2023-03-08T00:23:18.673" v="366" actId="404"/>
          <ac:spMkLst>
            <pc:docMk/>
            <pc:sldMk cId="2537661815" sldId="258"/>
            <ac:spMk id="2" creationId="{7574097C-A463-A774-A5E1-BD1F2F567B82}"/>
          </ac:spMkLst>
        </pc:spChg>
        <pc:spChg chg="mod">
          <ac:chgData name="TAN Mei Yi [Harrisdale Senior High School]" userId="f9f029c9-d743-4d60-9f2c-e74bdec1ab07" providerId="ADAL" clId="{B400698A-0626-41AC-BE53-F57D5A41F51A}" dt="2023-03-08T00:19:39.388" v="140" actId="1076"/>
          <ac:spMkLst>
            <pc:docMk/>
            <pc:sldMk cId="2537661815" sldId="258"/>
            <ac:spMk id="3" creationId="{00000000-0000-0000-0000-000000000000}"/>
          </ac:spMkLst>
        </pc:spChg>
        <pc:spChg chg="mod">
          <ac:chgData name="TAN Mei Yi [Harrisdale Senior High School]" userId="f9f029c9-d743-4d60-9f2c-e74bdec1ab07" providerId="ADAL" clId="{B400698A-0626-41AC-BE53-F57D5A41F51A}" dt="2023-03-08T00:16:37.634" v="2" actId="207"/>
          <ac:spMkLst>
            <pc:docMk/>
            <pc:sldMk cId="2537661815" sldId="258"/>
            <ac:spMk id="6" creationId="{B6565F03-6FB8-4B77-A798-2B2E2399B980}"/>
          </ac:spMkLst>
        </pc:spChg>
        <pc:spChg chg="add mod">
          <ac:chgData name="TAN Mei Yi [Harrisdale Senior High School]" userId="f9f029c9-d743-4d60-9f2c-e74bdec1ab07" providerId="ADAL" clId="{B400698A-0626-41AC-BE53-F57D5A41F51A}" dt="2023-03-08T00:24:14.834" v="386" actId="20577"/>
          <ac:spMkLst>
            <pc:docMk/>
            <pc:sldMk cId="2537661815" sldId="258"/>
            <ac:spMk id="7" creationId="{C0CFE431-4D39-00E1-3346-0C89618F1811}"/>
          </ac:spMkLst>
        </pc:spChg>
        <pc:spChg chg="add mod">
          <ac:chgData name="TAN Mei Yi [Harrisdale Senior High School]" userId="f9f029c9-d743-4d60-9f2c-e74bdec1ab07" providerId="ADAL" clId="{B400698A-0626-41AC-BE53-F57D5A41F51A}" dt="2023-03-08T00:23:42.817" v="376" actId="20577"/>
          <ac:spMkLst>
            <pc:docMk/>
            <pc:sldMk cId="2537661815" sldId="258"/>
            <ac:spMk id="8" creationId="{9A254071-A53C-723A-52FF-BC53A3E9B16F}"/>
          </ac:spMkLst>
        </pc:spChg>
        <pc:spChg chg="add mod">
          <ac:chgData name="TAN Mei Yi [Harrisdale Senior High School]" userId="f9f029c9-d743-4d60-9f2c-e74bdec1ab07" providerId="ADAL" clId="{B400698A-0626-41AC-BE53-F57D5A41F51A}" dt="2023-03-08T00:28:20.056" v="506" actId="20577"/>
          <ac:spMkLst>
            <pc:docMk/>
            <pc:sldMk cId="2537661815" sldId="258"/>
            <ac:spMk id="11" creationId="{6F38DC4F-A839-2892-8F4D-8EF75AAAE7F6}"/>
          </ac:spMkLst>
        </pc:spChg>
        <pc:spChg chg="add mod ord">
          <ac:chgData name="TAN Mei Yi [Harrisdale Senior High School]" userId="f9f029c9-d743-4d60-9f2c-e74bdec1ab07" providerId="ADAL" clId="{B400698A-0626-41AC-BE53-F57D5A41F51A}" dt="2023-03-08T00:27:13.430" v="449" actId="167"/>
          <ac:spMkLst>
            <pc:docMk/>
            <pc:sldMk cId="2537661815" sldId="258"/>
            <ac:spMk id="15" creationId="{AE81815A-3DD4-6248-3921-7D817EDC9F0D}"/>
          </ac:spMkLst>
        </pc:spChg>
        <pc:spChg chg="add mod">
          <ac:chgData name="TAN Mei Yi [Harrisdale Senior High School]" userId="f9f029c9-d743-4d60-9f2c-e74bdec1ab07" providerId="ADAL" clId="{B400698A-0626-41AC-BE53-F57D5A41F51A}" dt="2023-03-08T00:28:58.974" v="516" actId="1076"/>
          <ac:spMkLst>
            <pc:docMk/>
            <pc:sldMk cId="2537661815" sldId="258"/>
            <ac:spMk id="16" creationId="{0120B82A-D05C-5F96-B135-6C0C11613FF6}"/>
          </ac:spMkLst>
        </pc:spChg>
        <pc:picChg chg="add mod">
          <ac:chgData name="TAN Mei Yi [Harrisdale Senior High School]" userId="f9f029c9-d743-4d60-9f2c-e74bdec1ab07" providerId="ADAL" clId="{B400698A-0626-41AC-BE53-F57D5A41F51A}" dt="2023-03-08T00:23:20.227" v="367" actId="1076"/>
          <ac:picMkLst>
            <pc:docMk/>
            <pc:sldMk cId="2537661815" sldId="258"/>
            <ac:picMk id="5" creationId="{86929136-6CA3-1CF9-01E4-577B473E00C5}"/>
          </ac:picMkLst>
        </pc:picChg>
        <pc:picChg chg="add mod">
          <ac:chgData name="TAN Mei Yi [Harrisdale Senior High School]" userId="f9f029c9-d743-4d60-9f2c-e74bdec1ab07" providerId="ADAL" clId="{B400698A-0626-41AC-BE53-F57D5A41F51A}" dt="2023-03-08T00:23:55.997" v="380" actId="1076"/>
          <ac:picMkLst>
            <pc:docMk/>
            <pc:sldMk cId="2537661815" sldId="258"/>
            <ac:picMk id="10" creationId="{9E6DAC2A-3E90-C2CE-031D-1DD891EE3693}"/>
          </ac:picMkLst>
        </pc:picChg>
        <pc:picChg chg="add mod">
          <ac:chgData name="TAN Mei Yi [Harrisdale Senior High School]" userId="f9f029c9-d743-4d60-9f2c-e74bdec1ab07" providerId="ADAL" clId="{B400698A-0626-41AC-BE53-F57D5A41F51A}" dt="2023-03-08T00:26:42.096" v="409" actId="1076"/>
          <ac:picMkLst>
            <pc:docMk/>
            <pc:sldMk cId="2537661815" sldId="258"/>
            <ac:picMk id="14" creationId="{8F78FDAC-5280-CD62-14B5-AE35512866C0}"/>
          </ac:picMkLst>
        </pc:picChg>
        <pc:inkChg chg="add mod">
          <ac:chgData name="TAN Mei Yi [Harrisdale Senior High School]" userId="f9f029c9-d743-4d60-9f2c-e74bdec1ab07" providerId="ADAL" clId="{B400698A-0626-41AC-BE53-F57D5A41F51A}" dt="2023-03-08T00:27:15.370" v="450" actId="1076"/>
          <ac:inkMkLst>
            <pc:docMk/>
            <pc:sldMk cId="2537661815" sldId="258"/>
            <ac:inkMk id="12" creationId="{3A857308-F66A-27F4-BF26-FC0C26460EC9}"/>
          </ac:inkMkLst>
        </pc:inkChg>
      </pc:sldChg>
      <pc:sldChg chg="add del">
        <pc:chgData name="TAN Mei Yi [Harrisdale Senior High School]" userId="f9f029c9-d743-4d60-9f2c-e74bdec1ab07" providerId="ADAL" clId="{B400698A-0626-41AC-BE53-F57D5A41F51A}" dt="2023-03-08T01:26:16.249" v="1047" actId="47"/>
        <pc:sldMkLst>
          <pc:docMk/>
          <pc:sldMk cId="3578000938" sldId="262"/>
        </pc:sldMkLst>
      </pc:sldChg>
      <pc:sldChg chg="add del">
        <pc:chgData name="TAN Mei Yi [Harrisdale Senior High School]" userId="f9f029c9-d743-4d60-9f2c-e74bdec1ab07" providerId="ADAL" clId="{B400698A-0626-41AC-BE53-F57D5A41F51A}" dt="2023-03-08T01:26:18.430" v="1048" actId="47"/>
        <pc:sldMkLst>
          <pc:docMk/>
          <pc:sldMk cId="2274587573" sldId="265"/>
        </pc:sldMkLst>
      </pc:sldChg>
      <pc:sldChg chg="addSp delSp modSp add mod addAnim delAnim modAnim">
        <pc:chgData name="TAN Mei Yi [Harrisdale Senior High School]" userId="f9f029c9-d743-4d60-9f2c-e74bdec1ab07" providerId="ADAL" clId="{B400698A-0626-41AC-BE53-F57D5A41F51A}" dt="2023-03-08T01:29:43.232" v="1094" actId="1076"/>
        <pc:sldMkLst>
          <pc:docMk/>
          <pc:sldMk cId="314037390" sldId="266"/>
        </pc:sldMkLst>
        <pc:spChg chg="add mod">
          <ac:chgData name="TAN Mei Yi [Harrisdale Senior High School]" userId="f9f029c9-d743-4d60-9f2c-e74bdec1ab07" providerId="ADAL" clId="{B400698A-0626-41AC-BE53-F57D5A41F51A}" dt="2023-03-08T01:29:43.232" v="1094" actId="1076"/>
          <ac:spMkLst>
            <pc:docMk/>
            <pc:sldMk cId="314037390" sldId="266"/>
            <ac:spMk id="2" creationId="{14276F45-753A-143D-FA28-E90700A42402}"/>
          </ac:spMkLst>
        </pc:spChg>
        <pc:spChg chg="mod">
          <ac:chgData name="TAN Mei Yi [Harrisdale Senior High School]" userId="f9f029c9-d743-4d60-9f2c-e74bdec1ab07" providerId="ADAL" clId="{B400698A-0626-41AC-BE53-F57D5A41F51A}" dt="2023-03-08T01:28:35.275" v="1089" actId="20577"/>
          <ac:spMkLst>
            <pc:docMk/>
            <pc:sldMk cId="314037390" sldId="266"/>
            <ac:spMk id="3" creationId="{00000000-0000-0000-0000-000000000000}"/>
          </ac:spMkLst>
        </pc:spChg>
        <pc:spChg chg="mod">
          <ac:chgData name="TAN Mei Yi [Harrisdale Senior High School]" userId="f9f029c9-d743-4d60-9f2c-e74bdec1ab07" providerId="ADAL" clId="{B400698A-0626-41AC-BE53-F57D5A41F51A}" dt="2023-03-08T01:27:23.783" v="1070" actId="1076"/>
          <ac:spMkLst>
            <pc:docMk/>
            <pc:sldMk cId="314037390" sldId="266"/>
            <ac:spMk id="9" creationId="{AAC2B5C0-3E1C-42DC-B07D-E8D48B29433E}"/>
          </ac:spMkLst>
        </pc:spChg>
        <pc:spChg chg="del">
          <ac:chgData name="TAN Mei Yi [Harrisdale Senior High School]" userId="f9f029c9-d743-4d60-9f2c-e74bdec1ab07" providerId="ADAL" clId="{B400698A-0626-41AC-BE53-F57D5A41F51A}" dt="2023-03-08T01:27:34.567" v="1075" actId="478"/>
          <ac:spMkLst>
            <pc:docMk/>
            <pc:sldMk cId="314037390" sldId="266"/>
            <ac:spMk id="13" creationId="{00000000-0000-0000-0000-000000000000}"/>
          </ac:spMkLst>
        </pc:spChg>
        <pc:spChg chg="del">
          <ac:chgData name="TAN Mei Yi [Harrisdale Senior High School]" userId="f9f029c9-d743-4d60-9f2c-e74bdec1ab07" providerId="ADAL" clId="{B400698A-0626-41AC-BE53-F57D5A41F51A}" dt="2023-03-08T01:26:28.499" v="1049" actId="478"/>
          <ac:spMkLst>
            <pc:docMk/>
            <pc:sldMk cId="314037390" sldId="266"/>
            <ac:spMk id="14" creationId="{A4FC51D4-53D3-4FCA-A8BE-3A5E3C87901F}"/>
          </ac:spMkLst>
        </pc:spChg>
        <pc:picChg chg="mod">
          <ac:chgData name="TAN Mei Yi [Harrisdale Senior High School]" userId="f9f029c9-d743-4d60-9f2c-e74bdec1ab07" providerId="ADAL" clId="{B400698A-0626-41AC-BE53-F57D5A41F51A}" dt="2023-03-08T01:27:40.322" v="1077" actId="1076"/>
          <ac:picMkLst>
            <pc:docMk/>
            <pc:sldMk cId="314037390" sldId="266"/>
            <ac:picMk id="4" creationId="{00000000-0000-0000-0000-000000000000}"/>
          </ac:picMkLst>
        </pc:picChg>
        <pc:picChg chg="add del">
          <ac:chgData name="TAN Mei Yi [Harrisdale Senior High School]" userId="f9f029c9-d743-4d60-9f2c-e74bdec1ab07" providerId="ADAL" clId="{B400698A-0626-41AC-BE53-F57D5A41F51A}" dt="2023-03-08T01:27:34.567" v="1075" actId="478"/>
          <ac:picMkLst>
            <pc:docMk/>
            <pc:sldMk cId="314037390" sldId="266"/>
            <ac:picMk id="10" creationId="{00000000-0000-0000-0000-000000000000}"/>
          </ac:picMkLst>
        </pc:picChg>
        <pc:inkChg chg="mod">
          <ac:chgData name="TAN Mei Yi [Harrisdale Senior High School]" userId="f9f029c9-d743-4d60-9f2c-e74bdec1ab07" providerId="ADAL" clId="{B400698A-0626-41AC-BE53-F57D5A41F51A}" dt="2023-03-08T01:27:40.322" v="1077" actId="1076"/>
          <ac:inkMkLst>
            <pc:docMk/>
            <pc:sldMk cId="314037390" sldId="266"/>
            <ac:inkMk id="5" creationId="{1688C022-0E1F-4B5B-BD61-CF583B288FFF}"/>
          </ac:inkMkLst>
        </pc:inkChg>
        <pc:inkChg chg="mod">
          <ac:chgData name="TAN Mei Yi [Harrisdale Senior High School]" userId="f9f029c9-d743-4d60-9f2c-e74bdec1ab07" providerId="ADAL" clId="{B400698A-0626-41AC-BE53-F57D5A41F51A}" dt="2023-03-08T01:27:40.322" v="1077" actId="1076"/>
          <ac:inkMkLst>
            <pc:docMk/>
            <pc:sldMk cId="314037390" sldId="266"/>
            <ac:inkMk id="8" creationId="{42DD3CBE-84E8-466C-AAA8-D2CFF6F44569}"/>
          </ac:inkMkLst>
        </pc:inkChg>
        <pc:inkChg chg="mod">
          <ac:chgData name="TAN Mei Yi [Harrisdale Senior High School]" userId="f9f029c9-d743-4d60-9f2c-e74bdec1ab07" providerId="ADAL" clId="{B400698A-0626-41AC-BE53-F57D5A41F51A}" dt="2023-03-08T01:27:40.322" v="1077" actId="1076"/>
          <ac:inkMkLst>
            <pc:docMk/>
            <pc:sldMk cId="314037390" sldId="266"/>
            <ac:inkMk id="12" creationId="{AAF9B67C-5608-4E59-8184-6D562590A653}"/>
          </ac:inkMkLst>
        </pc:inkChg>
        <pc:cxnChg chg="del mod">
          <ac:chgData name="TAN Mei Yi [Harrisdale Senior High School]" userId="f9f029c9-d743-4d60-9f2c-e74bdec1ab07" providerId="ADAL" clId="{B400698A-0626-41AC-BE53-F57D5A41F51A}" dt="2023-03-08T01:27:36.497" v="1076" actId="478"/>
          <ac:cxnSpMkLst>
            <pc:docMk/>
            <pc:sldMk cId="314037390" sldId="266"/>
            <ac:cxnSpMk id="7" creationId="{6D9D5F40-285E-4845-A4BA-BDBED4077CD0}"/>
          </ac:cxnSpMkLst>
        </pc:cxnChg>
        <pc:cxnChg chg="mod">
          <ac:chgData name="TAN Mei Yi [Harrisdale Senior High School]" userId="f9f029c9-d743-4d60-9f2c-e74bdec1ab07" providerId="ADAL" clId="{B400698A-0626-41AC-BE53-F57D5A41F51A}" dt="2023-03-08T01:27:55.599" v="1078" actId="14100"/>
          <ac:cxnSpMkLst>
            <pc:docMk/>
            <pc:sldMk cId="314037390" sldId="266"/>
            <ac:cxnSpMk id="11" creationId="{16DF3BE0-9E04-4893-991D-C27268ACB321}"/>
          </ac:cxnSpMkLst>
        </pc:cxnChg>
      </pc:sldChg>
      <pc:sldChg chg="addSp delSp modSp add mod">
        <pc:chgData name="TAN Mei Yi [Harrisdale Senior High School]" userId="f9f029c9-d743-4d60-9f2c-e74bdec1ab07" providerId="ADAL" clId="{B400698A-0626-41AC-BE53-F57D5A41F51A}" dt="2023-03-08T01:30:33.288" v="1102"/>
        <pc:sldMkLst>
          <pc:docMk/>
          <pc:sldMk cId="4283984355" sldId="267"/>
        </pc:sldMkLst>
        <pc:spChg chg="add mod">
          <ac:chgData name="TAN Mei Yi [Harrisdale Senior High School]" userId="f9f029c9-d743-4d60-9f2c-e74bdec1ab07" providerId="ADAL" clId="{B400698A-0626-41AC-BE53-F57D5A41F51A}" dt="2023-03-08T01:30:33.288" v="1102"/>
          <ac:spMkLst>
            <pc:docMk/>
            <pc:sldMk cId="4283984355" sldId="267"/>
            <ac:spMk id="2" creationId="{CEF0F2C3-4BA4-E630-C4EA-A7CD59A10FD5}"/>
          </ac:spMkLst>
        </pc:spChg>
        <pc:spChg chg="mod">
          <ac:chgData name="TAN Mei Yi [Harrisdale Senior High School]" userId="f9f029c9-d743-4d60-9f2c-e74bdec1ab07" providerId="ADAL" clId="{B400698A-0626-41AC-BE53-F57D5A41F51A}" dt="2023-03-08T01:30:22.935" v="1099" actId="113"/>
          <ac:spMkLst>
            <pc:docMk/>
            <pc:sldMk cId="4283984355" sldId="267"/>
            <ac:spMk id="6" creationId="{00000000-0000-0000-0000-000000000000}"/>
          </ac:spMkLst>
        </pc:spChg>
        <pc:spChg chg="mod">
          <ac:chgData name="TAN Mei Yi [Harrisdale Senior High School]" userId="f9f029c9-d743-4d60-9f2c-e74bdec1ab07" providerId="ADAL" clId="{B400698A-0626-41AC-BE53-F57D5A41F51A}" dt="2023-03-08T01:30:20.582" v="1098" actId="113"/>
          <ac:spMkLst>
            <pc:docMk/>
            <pc:sldMk cId="4283984355" sldId="267"/>
            <ac:spMk id="7" creationId="{00000000-0000-0000-0000-000000000000}"/>
          </ac:spMkLst>
        </pc:spChg>
        <pc:spChg chg="del">
          <ac:chgData name="TAN Mei Yi [Harrisdale Senior High School]" userId="f9f029c9-d743-4d60-9f2c-e74bdec1ab07" providerId="ADAL" clId="{B400698A-0626-41AC-BE53-F57D5A41F51A}" dt="2023-03-08T01:30:28.281" v="1100" actId="478"/>
          <ac:spMkLst>
            <pc:docMk/>
            <pc:sldMk cId="4283984355" sldId="267"/>
            <ac:spMk id="8" creationId="{3A0B0A93-D009-4D14-B190-F9BEF9D6FCFB}"/>
          </ac:spMkLst>
        </pc:spChg>
      </pc:sldChg>
      <pc:sldChg chg="modSp">
        <pc:chgData name="TAN Mei Yi [Harrisdale Senior High School]" userId="f9f029c9-d743-4d60-9f2c-e74bdec1ab07" providerId="ADAL" clId="{B400698A-0626-41AC-BE53-F57D5A41F51A}" dt="2023-03-08T00:15:43.081" v="0" actId="20577"/>
        <pc:sldMkLst>
          <pc:docMk/>
          <pc:sldMk cId="2226349418" sldId="292"/>
        </pc:sldMkLst>
        <pc:spChg chg="mod">
          <ac:chgData name="TAN Mei Yi [Harrisdale Senior High School]" userId="f9f029c9-d743-4d60-9f2c-e74bdec1ab07" providerId="ADAL" clId="{B400698A-0626-41AC-BE53-F57D5A41F51A}" dt="2023-03-08T00:15:43.081" v="0" actId="20577"/>
          <ac:spMkLst>
            <pc:docMk/>
            <pc:sldMk cId="2226349418" sldId="292"/>
            <ac:spMk id="21" creationId="{8E7845BC-DC72-44E1-BABF-6AFB4DC3022D}"/>
          </ac:spMkLst>
        </pc:spChg>
      </pc:sldChg>
      <pc:sldChg chg="del">
        <pc:chgData name="TAN Mei Yi [Harrisdale Senior High School]" userId="f9f029c9-d743-4d60-9f2c-e74bdec1ab07" providerId="ADAL" clId="{B400698A-0626-41AC-BE53-F57D5A41F51A}" dt="2023-03-08T00:29:12.817" v="517" actId="47"/>
        <pc:sldMkLst>
          <pc:docMk/>
          <pc:sldMk cId="2306695229" sldId="294"/>
        </pc:sldMkLst>
      </pc:sldChg>
      <pc:sldChg chg="del">
        <pc:chgData name="TAN Mei Yi [Harrisdale Senior High School]" userId="f9f029c9-d743-4d60-9f2c-e74bdec1ab07" providerId="ADAL" clId="{B400698A-0626-41AC-BE53-F57D5A41F51A}" dt="2023-03-08T01:30:57.265" v="1103" actId="47"/>
        <pc:sldMkLst>
          <pc:docMk/>
          <pc:sldMk cId="979343826" sldId="298"/>
        </pc:sldMkLst>
      </pc:sldChg>
      <pc:sldChg chg="addSp delSp modSp add mod">
        <pc:chgData name="TAN Mei Yi [Harrisdale Senior High School]" userId="f9f029c9-d743-4d60-9f2c-e74bdec1ab07" providerId="ADAL" clId="{B400698A-0626-41AC-BE53-F57D5A41F51A}" dt="2023-03-08T01:30:31.440" v="1101" actId="1076"/>
        <pc:sldMkLst>
          <pc:docMk/>
          <pc:sldMk cId="3638446103" sldId="303"/>
        </pc:sldMkLst>
        <pc:spChg chg="add del mod">
          <ac:chgData name="TAN Mei Yi [Harrisdale Senior High School]" userId="f9f029c9-d743-4d60-9f2c-e74bdec1ab07" providerId="ADAL" clId="{B400698A-0626-41AC-BE53-F57D5A41F51A}" dt="2023-03-08T01:29:48.774" v="1095" actId="478"/>
          <ac:spMkLst>
            <pc:docMk/>
            <pc:sldMk cId="3638446103" sldId="303"/>
            <ac:spMk id="2" creationId="{CFA5353D-047C-AE95-B7C3-B136CD4865A0}"/>
          </ac:spMkLst>
        </pc:spChg>
        <pc:spChg chg="add mod">
          <ac:chgData name="TAN Mei Yi [Harrisdale Senior High School]" userId="f9f029c9-d743-4d60-9f2c-e74bdec1ab07" providerId="ADAL" clId="{B400698A-0626-41AC-BE53-F57D5A41F51A}" dt="2023-03-08T01:30:31.440" v="1101" actId="1076"/>
          <ac:spMkLst>
            <pc:docMk/>
            <pc:sldMk cId="3638446103" sldId="303"/>
            <ac:spMk id="4" creationId="{62871251-B8DD-8E9E-FB5F-BFE01C027306}"/>
          </ac:spMkLst>
        </pc:spChg>
        <pc:spChg chg="del">
          <ac:chgData name="TAN Mei Yi [Harrisdale Senior High School]" userId="f9f029c9-d743-4d60-9f2c-e74bdec1ab07" providerId="ADAL" clId="{B400698A-0626-41AC-BE53-F57D5A41F51A}" dt="2023-03-08T01:29:26.865" v="1092" actId="478"/>
          <ac:spMkLst>
            <pc:docMk/>
            <pc:sldMk cId="3638446103" sldId="303"/>
            <ac:spMk id="8" creationId="{3A0B0A93-D009-4D14-B190-F9BEF9D6FCFB}"/>
          </ac:spMkLst>
        </pc:spChg>
      </pc:sldChg>
      <pc:sldChg chg="addSp delSp modSp add mod delAnim modAnim">
        <pc:chgData name="TAN Mei Yi [Harrisdale Senior High School]" userId="f9f029c9-d743-4d60-9f2c-e74bdec1ab07" providerId="ADAL" clId="{B400698A-0626-41AC-BE53-F57D5A41F51A}" dt="2023-03-08T01:21:35.831" v="856" actId="1076"/>
        <pc:sldMkLst>
          <pc:docMk/>
          <pc:sldMk cId="2557982727" sldId="304"/>
        </pc:sldMkLst>
        <pc:spChg chg="mod">
          <ac:chgData name="TAN Mei Yi [Harrisdale Senior High School]" userId="f9f029c9-d743-4d60-9f2c-e74bdec1ab07" providerId="ADAL" clId="{B400698A-0626-41AC-BE53-F57D5A41F51A}" dt="2023-03-08T01:20:21.196" v="830" actId="20577"/>
          <ac:spMkLst>
            <pc:docMk/>
            <pc:sldMk cId="2557982727" sldId="304"/>
            <ac:spMk id="3" creationId="{00000000-0000-0000-0000-000000000000}"/>
          </ac:spMkLst>
        </pc:spChg>
        <pc:spChg chg="add mod">
          <ac:chgData name="TAN Mei Yi [Harrisdale Senior High School]" userId="f9f029c9-d743-4d60-9f2c-e74bdec1ab07" providerId="ADAL" clId="{B400698A-0626-41AC-BE53-F57D5A41F51A}" dt="2023-03-08T01:12:44.056" v="664" actId="1076"/>
          <ac:spMkLst>
            <pc:docMk/>
            <pc:sldMk cId="2557982727" sldId="304"/>
            <ac:spMk id="5" creationId="{8E309016-DF12-571E-4F4A-4BCDDD1A038F}"/>
          </ac:spMkLst>
        </pc:spChg>
        <pc:spChg chg="add mod">
          <ac:chgData name="TAN Mei Yi [Harrisdale Senior High School]" userId="f9f029c9-d743-4d60-9f2c-e74bdec1ab07" providerId="ADAL" clId="{B400698A-0626-41AC-BE53-F57D5A41F51A}" dt="2023-03-08T01:13:10.028" v="682" actId="6549"/>
          <ac:spMkLst>
            <pc:docMk/>
            <pc:sldMk cId="2557982727" sldId="304"/>
            <ac:spMk id="6" creationId="{CB22D91F-8FAB-8EB5-C708-4AD5CEB74837}"/>
          </ac:spMkLst>
        </pc:spChg>
        <pc:spChg chg="add mod">
          <ac:chgData name="TAN Mei Yi [Harrisdale Senior High School]" userId="f9f029c9-d743-4d60-9f2c-e74bdec1ab07" providerId="ADAL" clId="{B400698A-0626-41AC-BE53-F57D5A41F51A}" dt="2023-03-08T01:14:13.948" v="706" actId="1076"/>
          <ac:spMkLst>
            <pc:docMk/>
            <pc:sldMk cId="2557982727" sldId="304"/>
            <ac:spMk id="7" creationId="{8FB1460D-0999-8C85-3BB4-2E7240B7A0B2}"/>
          </ac:spMkLst>
        </pc:spChg>
        <pc:spChg chg="add mod">
          <ac:chgData name="TAN Mei Yi [Harrisdale Senior High School]" userId="f9f029c9-d743-4d60-9f2c-e74bdec1ab07" providerId="ADAL" clId="{B400698A-0626-41AC-BE53-F57D5A41F51A}" dt="2023-03-08T01:20:30.020" v="834" actId="20577"/>
          <ac:spMkLst>
            <pc:docMk/>
            <pc:sldMk cId="2557982727" sldId="304"/>
            <ac:spMk id="8" creationId="{D516AB04-8064-829C-2C64-94B2319722DF}"/>
          </ac:spMkLst>
        </pc:spChg>
        <pc:spChg chg="add mod">
          <ac:chgData name="TAN Mei Yi [Harrisdale Senior High School]" userId="f9f029c9-d743-4d60-9f2c-e74bdec1ab07" providerId="ADAL" clId="{B400698A-0626-41AC-BE53-F57D5A41F51A}" dt="2023-03-08T01:20:35.029" v="838" actId="20577"/>
          <ac:spMkLst>
            <pc:docMk/>
            <pc:sldMk cId="2557982727" sldId="304"/>
            <ac:spMk id="9" creationId="{33F6A07B-F50A-0E2B-A200-A5B23864F49B}"/>
          </ac:spMkLst>
        </pc:spChg>
        <pc:spChg chg="add mod">
          <ac:chgData name="TAN Mei Yi [Harrisdale Senior High School]" userId="f9f029c9-d743-4d60-9f2c-e74bdec1ab07" providerId="ADAL" clId="{B400698A-0626-41AC-BE53-F57D5A41F51A}" dt="2023-03-08T01:20:37.934" v="842" actId="20577"/>
          <ac:spMkLst>
            <pc:docMk/>
            <pc:sldMk cId="2557982727" sldId="304"/>
            <ac:spMk id="10" creationId="{0D74323E-C165-56A8-3B80-FEE75F8EDDBE}"/>
          </ac:spMkLst>
        </pc:spChg>
        <pc:spChg chg="add mod">
          <ac:chgData name="TAN Mei Yi [Harrisdale Senior High School]" userId="f9f029c9-d743-4d60-9f2c-e74bdec1ab07" providerId="ADAL" clId="{B400698A-0626-41AC-BE53-F57D5A41F51A}" dt="2023-03-08T01:20:51.736" v="848" actId="20577"/>
          <ac:spMkLst>
            <pc:docMk/>
            <pc:sldMk cId="2557982727" sldId="304"/>
            <ac:spMk id="11" creationId="{0D2C1517-9CAE-A07D-5123-E99B43E8E9B3}"/>
          </ac:spMkLst>
        </pc:spChg>
        <pc:spChg chg="add del mod">
          <ac:chgData name="TAN Mei Yi [Harrisdale Senior High School]" userId="f9f029c9-d743-4d60-9f2c-e74bdec1ab07" providerId="ADAL" clId="{B400698A-0626-41AC-BE53-F57D5A41F51A}" dt="2023-03-08T01:21:25.032" v="849" actId="478"/>
          <ac:spMkLst>
            <pc:docMk/>
            <pc:sldMk cId="2557982727" sldId="304"/>
            <ac:spMk id="12" creationId="{304FF0D7-7EF9-AF4C-ACCD-0AE1367386F3}"/>
          </ac:spMkLst>
        </pc:spChg>
        <pc:spChg chg="add mod">
          <ac:chgData name="TAN Mei Yi [Harrisdale Senior High School]" userId="f9f029c9-d743-4d60-9f2c-e74bdec1ab07" providerId="ADAL" clId="{B400698A-0626-41AC-BE53-F57D5A41F51A}" dt="2023-03-08T01:21:35.831" v="856" actId="1076"/>
          <ac:spMkLst>
            <pc:docMk/>
            <pc:sldMk cId="2557982727" sldId="304"/>
            <ac:spMk id="13" creationId="{FA41631B-BEF9-FFDD-2838-6660602713B6}"/>
          </ac:spMkLst>
        </pc:spChg>
        <pc:spChg chg="mod">
          <ac:chgData name="TAN Mei Yi [Harrisdale Senior High School]" userId="f9f029c9-d743-4d60-9f2c-e74bdec1ab07" providerId="ADAL" clId="{B400698A-0626-41AC-BE53-F57D5A41F51A}" dt="2023-03-08T00:29:30.885" v="534" actId="207"/>
          <ac:spMkLst>
            <pc:docMk/>
            <pc:sldMk cId="2557982727" sldId="304"/>
            <ac:spMk id="14" creationId="{A4FC51D4-53D3-4FCA-A8BE-3A5E3C87901F}"/>
          </ac:spMkLst>
        </pc:spChg>
        <pc:picChg chg="del">
          <ac:chgData name="TAN Mei Yi [Harrisdale Senior High School]" userId="f9f029c9-d743-4d60-9f2c-e74bdec1ab07" providerId="ADAL" clId="{B400698A-0626-41AC-BE53-F57D5A41F51A}" dt="2023-03-08T01:00:39.042" v="622" actId="478"/>
          <ac:picMkLst>
            <pc:docMk/>
            <pc:sldMk cId="2557982727" sldId="304"/>
            <ac:picMk id="4" creationId="{00000000-0000-0000-0000-000000000000}"/>
          </ac:picMkLst>
        </pc:picChg>
        <pc:inkChg chg="del">
          <ac:chgData name="TAN Mei Yi [Harrisdale Senior High School]" userId="f9f029c9-d743-4d60-9f2c-e74bdec1ab07" providerId="ADAL" clId="{B400698A-0626-41AC-BE53-F57D5A41F51A}" dt="2023-03-08T01:00:40.809" v="623" actId="478"/>
          <ac:inkMkLst>
            <pc:docMk/>
            <pc:sldMk cId="2557982727" sldId="304"/>
            <ac:inkMk id="2" creationId="{4EFFE5DB-C490-4891-B465-84E0863A5C71}"/>
          </ac:inkMkLst>
        </pc:inkChg>
      </pc:sldChg>
      <pc:sldChg chg="addSp delSp modSp add mod delAnim modAnim">
        <pc:chgData name="TAN Mei Yi [Harrisdale Senior High School]" userId="f9f029c9-d743-4d60-9f2c-e74bdec1ab07" providerId="ADAL" clId="{B400698A-0626-41AC-BE53-F57D5A41F51A}" dt="2023-03-08T01:26:07.288" v="1046" actId="404"/>
        <pc:sldMkLst>
          <pc:docMk/>
          <pc:sldMk cId="303723525" sldId="305"/>
        </pc:sldMkLst>
        <pc:spChg chg="mod">
          <ac:chgData name="TAN Mei Yi [Harrisdale Senior High School]" userId="f9f029c9-d743-4d60-9f2c-e74bdec1ab07" providerId="ADAL" clId="{B400698A-0626-41AC-BE53-F57D5A41F51A}" dt="2023-03-08T01:14:53.328" v="791" actId="21"/>
          <ac:spMkLst>
            <pc:docMk/>
            <pc:sldMk cId="303723525" sldId="305"/>
            <ac:spMk id="3" creationId="{00000000-0000-0000-0000-000000000000}"/>
          </ac:spMkLst>
        </pc:spChg>
        <pc:spChg chg="mod">
          <ac:chgData name="TAN Mei Yi [Harrisdale Senior High School]" userId="f9f029c9-d743-4d60-9f2c-e74bdec1ab07" providerId="ADAL" clId="{B400698A-0626-41AC-BE53-F57D5A41F51A}" dt="2023-03-08T01:15:49.650" v="803" actId="20577"/>
          <ac:spMkLst>
            <pc:docMk/>
            <pc:sldMk cId="303723525" sldId="305"/>
            <ac:spMk id="5" creationId="{8E309016-DF12-571E-4F4A-4BCDDD1A038F}"/>
          </ac:spMkLst>
        </pc:spChg>
        <pc:spChg chg="del">
          <ac:chgData name="TAN Mei Yi [Harrisdale Senior High School]" userId="f9f029c9-d743-4d60-9f2c-e74bdec1ab07" providerId="ADAL" clId="{B400698A-0626-41AC-BE53-F57D5A41F51A}" dt="2023-03-08T01:15:53.958" v="804" actId="478"/>
          <ac:spMkLst>
            <pc:docMk/>
            <pc:sldMk cId="303723525" sldId="305"/>
            <ac:spMk id="6" creationId="{CB22D91F-8FAB-8EB5-C708-4AD5CEB74837}"/>
          </ac:spMkLst>
        </pc:spChg>
        <pc:spChg chg="del">
          <ac:chgData name="TAN Mei Yi [Harrisdale Senior High School]" userId="f9f029c9-d743-4d60-9f2c-e74bdec1ab07" providerId="ADAL" clId="{B400698A-0626-41AC-BE53-F57D5A41F51A}" dt="2023-03-08T01:15:53.958" v="804" actId="478"/>
          <ac:spMkLst>
            <pc:docMk/>
            <pc:sldMk cId="303723525" sldId="305"/>
            <ac:spMk id="7" creationId="{8FB1460D-0999-8C85-3BB4-2E7240B7A0B2}"/>
          </ac:spMkLst>
        </pc:spChg>
        <pc:spChg chg="add mod">
          <ac:chgData name="TAN Mei Yi [Harrisdale Senior High School]" userId="f9f029c9-d743-4d60-9f2c-e74bdec1ab07" providerId="ADAL" clId="{B400698A-0626-41AC-BE53-F57D5A41F51A}" dt="2023-03-08T01:21:55.532" v="858" actId="1076"/>
          <ac:spMkLst>
            <pc:docMk/>
            <pc:sldMk cId="303723525" sldId="305"/>
            <ac:spMk id="9" creationId="{47A2F0E3-23A5-89C3-D007-FE56E5EA91AA}"/>
          </ac:spMkLst>
        </pc:spChg>
        <pc:spChg chg="add mod">
          <ac:chgData name="TAN Mei Yi [Harrisdale Senior High School]" userId="f9f029c9-d743-4d60-9f2c-e74bdec1ab07" providerId="ADAL" clId="{B400698A-0626-41AC-BE53-F57D5A41F51A}" dt="2023-03-08T01:22:13.527" v="865"/>
          <ac:spMkLst>
            <pc:docMk/>
            <pc:sldMk cId="303723525" sldId="305"/>
            <ac:spMk id="10" creationId="{821B2385-E95D-AAB5-47F1-B6148D02EB28}"/>
          </ac:spMkLst>
        </pc:spChg>
        <pc:spChg chg="add mod">
          <ac:chgData name="TAN Mei Yi [Harrisdale Senior High School]" userId="f9f029c9-d743-4d60-9f2c-e74bdec1ab07" providerId="ADAL" clId="{B400698A-0626-41AC-BE53-F57D5A41F51A}" dt="2023-03-08T01:26:07.288" v="1046" actId="404"/>
          <ac:spMkLst>
            <pc:docMk/>
            <pc:sldMk cId="303723525" sldId="305"/>
            <ac:spMk id="11" creationId="{77AB2929-EA1C-EB6C-B4A1-304F64588570}"/>
          </ac:spMkLst>
        </pc:spChg>
        <pc:spChg chg="add mod">
          <ac:chgData name="TAN Mei Yi [Harrisdale Senior High School]" userId="f9f029c9-d743-4d60-9f2c-e74bdec1ab07" providerId="ADAL" clId="{B400698A-0626-41AC-BE53-F57D5A41F51A}" dt="2023-03-08T01:22:46.850" v="878"/>
          <ac:spMkLst>
            <pc:docMk/>
            <pc:sldMk cId="303723525" sldId="305"/>
            <ac:spMk id="12" creationId="{FE76D975-8271-33FB-7F0C-FBACDA493420}"/>
          </ac:spMkLst>
        </pc:spChg>
        <pc:spChg chg="add mod">
          <ac:chgData name="TAN Mei Yi [Harrisdale Senior High School]" userId="f9f029c9-d743-4d60-9f2c-e74bdec1ab07" providerId="ADAL" clId="{B400698A-0626-41AC-BE53-F57D5A41F51A}" dt="2023-03-08T01:23:09.715" v="883" actId="20577"/>
          <ac:spMkLst>
            <pc:docMk/>
            <pc:sldMk cId="303723525" sldId="305"/>
            <ac:spMk id="13" creationId="{334E7374-9707-EA45-4079-791C52E70225}"/>
          </ac:spMkLst>
        </pc:spChg>
        <pc:spChg chg="add mod">
          <ac:chgData name="TAN Mei Yi [Harrisdale Senior High School]" userId="f9f029c9-d743-4d60-9f2c-e74bdec1ab07" providerId="ADAL" clId="{B400698A-0626-41AC-BE53-F57D5A41F51A}" dt="2023-03-08T01:23:28.234" v="926" actId="20577"/>
          <ac:spMkLst>
            <pc:docMk/>
            <pc:sldMk cId="303723525" sldId="305"/>
            <ac:spMk id="15" creationId="{6D66F685-C9CC-AE35-3C30-A7495A18AD27}"/>
          </ac:spMkLst>
        </pc:spChg>
        <pc:picChg chg="add mod">
          <ac:chgData name="TAN Mei Yi [Harrisdale Senior High School]" userId="f9f029c9-d743-4d60-9f2c-e74bdec1ab07" providerId="ADAL" clId="{B400698A-0626-41AC-BE53-F57D5A41F51A}" dt="2023-03-08T01:15:09.682" v="795" actId="1076"/>
          <ac:picMkLst>
            <pc:docMk/>
            <pc:sldMk cId="303723525" sldId="305"/>
            <ac:picMk id="2" creationId="{86E84630-3040-205A-52A8-4F4306C06DFA}"/>
          </ac:picMkLst>
        </pc:picChg>
        <pc:inkChg chg="add mod">
          <ac:chgData name="TAN Mei Yi [Harrisdale Senior High School]" userId="f9f029c9-d743-4d60-9f2c-e74bdec1ab07" providerId="ADAL" clId="{B400698A-0626-41AC-BE53-F57D5A41F51A}" dt="2023-03-08T01:15:09.682" v="795" actId="1076"/>
          <ac:inkMkLst>
            <pc:docMk/>
            <pc:sldMk cId="303723525" sldId="305"/>
            <ac:inkMk id="4" creationId="{123B3EFD-51DD-5CD0-88A9-2850B4E4ABDD}"/>
          </ac:inkMkLst>
        </pc:inkChg>
        <pc:inkChg chg="add mod">
          <ac:chgData name="TAN Mei Yi [Harrisdale Senior High School]" userId="f9f029c9-d743-4d60-9f2c-e74bdec1ab07" providerId="ADAL" clId="{B400698A-0626-41AC-BE53-F57D5A41F51A}" dt="2023-03-08T01:15:09.682" v="795" actId="1076"/>
          <ac:inkMkLst>
            <pc:docMk/>
            <pc:sldMk cId="303723525" sldId="305"/>
            <ac:inkMk id="8" creationId="{120C7324-F1F5-2FF2-CD89-005EC888D3D3}"/>
          </ac:inkMkLst>
        </pc:inkChg>
      </pc:sldChg>
      <pc:sldChg chg="add del">
        <pc:chgData name="TAN Mei Yi [Harrisdale Senior High School]" userId="f9f029c9-d743-4d60-9f2c-e74bdec1ab07" providerId="ADAL" clId="{B400698A-0626-41AC-BE53-F57D5A41F51A}" dt="2023-03-08T00:30:37.087" v="592"/>
        <pc:sldMkLst>
          <pc:docMk/>
          <pc:sldMk cId="3160062723" sldId="305"/>
        </pc:sldMkLst>
      </pc:sldChg>
      <pc:sldChg chg="add del">
        <pc:chgData name="TAN Mei Yi [Harrisdale Senior High School]" userId="f9f029c9-d743-4d60-9f2c-e74bdec1ab07" providerId="ADAL" clId="{B400698A-0626-41AC-BE53-F57D5A41F51A}" dt="2023-03-08T00:30:31.191" v="589"/>
        <pc:sldMkLst>
          <pc:docMk/>
          <pc:sldMk cId="4033466801" sldId="305"/>
        </pc:sldMkLst>
      </pc:sldChg>
      <pc:sldChg chg="delSp modSp add mod delAnim modAnim">
        <pc:chgData name="TAN Mei Yi [Harrisdale Senior High School]" userId="f9f029c9-d743-4d60-9f2c-e74bdec1ab07" providerId="ADAL" clId="{B400698A-0626-41AC-BE53-F57D5A41F51A}" dt="2023-03-08T01:25:34.344" v="1042"/>
        <pc:sldMkLst>
          <pc:docMk/>
          <pc:sldMk cId="364039144" sldId="306"/>
        </pc:sldMkLst>
        <pc:spChg chg="mod">
          <ac:chgData name="TAN Mei Yi [Harrisdale Senior High School]" userId="f9f029c9-d743-4d60-9f2c-e74bdec1ab07" providerId="ADAL" clId="{B400698A-0626-41AC-BE53-F57D5A41F51A}" dt="2023-03-08T01:24:54.696" v="1029" actId="1076"/>
          <ac:spMkLst>
            <pc:docMk/>
            <pc:sldMk cId="364039144" sldId="306"/>
            <ac:spMk id="2" creationId="{7574097C-A463-A774-A5E1-BD1F2F567B82}"/>
          </ac:spMkLst>
        </pc:spChg>
        <pc:spChg chg="mod">
          <ac:chgData name="TAN Mei Yi [Harrisdale Senior High School]" userId="f9f029c9-d743-4d60-9f2c-e74bdec1ab07" providerId="ADAL" clId="{B400698A-0626-41AC-BE53-F57D5A41F51A}" dt="2023-03-08T01:25:26.395" v="1039" actId="20577"/>
          <ac:spMkLst>
            <pc:docMk/>
            <pc:sldMk cId="364039144" sldId="306"/>
            <ac:spMk id="3" creationId="{00000000-0000-0000-0000-000000000000}"/>
          </ac:spMkLst>
        </pc:spChg>
        <pc:spChg chg="mod">
          <ac:chgData name="TAN Mei Yi [Harrisdale Senior High School]" userId="f9f029c9-d743-4d60-9f2c-e74bdec1ab07" providerId="ADAL" clId="{B400698A-0626-41AC-BE53-F57D5A41F51A}" dt="2023-03-08T01:24:16.230" v="947" actId="20577"/>
          <ac:spMkLst>
            <pc:docMk/>
            <pc:sldMk cId="364039144" sldId="306"/>
            <ac:spMk id="6" creationId="{B6565F03-6FB8-4B77-A798-2B2E2399B980}"/>
          </ac:spMkLst>
        </pc:spChg>
        <pc:spChg chg="del">
          <ac:chgData name="TAN Mei Yi [Harrisdale Senior High School]" userId="f9f029c9-d743-4d60-9f2c-e74bdec1ab07" providerId="ADAL" clId="{B400698A-0626-41AC-BE53-F57D5A41F51A}" dt="2023-03-08T01:24:58.353" v="1030" actId="478"/>
          <ac:spMkLst>
            <pc:docMk/>
            <pc:sldMk cId="364039144" sldId="306"/>
            <ac:spMk id="7" creationId="{C0CFE431-4D39-00E1-3346-0C89618F1811}"/>
          </ac:spMkLst>
        </pc:spChg>
        <pc:spChg chg="del">
          <ac:chgData name="TAN Mei Yi [Harrisdale Senior High School]" userId="f9f029c9-d743-4d60-9f2c-e74bdec1ab07" providerId="ADAL" clId="{B400698A-0626-41AC-BE53-F57D5A41F51A}" dt="2023-03-08T01:24:58.353" v="1030" actId="478"/>
          <ac:spMkLst>
            <pc:docMk/>
            <pc:sldMk cId="364039144" sldId="306"/>
            <ac:spMk id="8" creationId="{9A254071-A53C-723A-52FF-BC53A3E9B16F}"/>
          </ac:spMkLst>
        </pc:spChg>
        <pc:spChg chg="del">
          <ac:chgData name="TAN Mei Yi [Harrisdale Senior High School]" userId="f9f029c9-d743-4d60-9f2c-e74bdec1ab07" providerId="ADAL" clId="{B400698A-0626-41AC-BE53-F57D5A41F51A}" dt="2023-03-08T01:24:58.353" v="1030" actId="478"/>
          <ac:spMkLst>
            <pc:docMk/>
            <pc:sldMk cId="364039144" sldId="306"/>
            <ac:spMk id="11" creationId="{6F38DC4F-A839-2892-8F4D-8EF75AAAE7F6}"/>
          </ac:spMkLst>
        </pc:spChg>
        <pc:spChg chg="del">
          <ac:chgData name="TAN Mei Yi [Harrisdale Senior High School]" userId="f9f029c9-d743-4d60-9f2c-e74bdec1ab07" providerId="ADAL" clId="{B400698A-0626-41AC-BE53-F57D5A41F51A}" dt="2023-03-08T01:24:58.353" v="1030" actId="478"/>
          <ac:spMkLst>
            <pc:docMk/>
            <pc:sldMk cId="364039144" sldId="306"/>
            <ac:spMk id="15" creationId="{AE81815A-3DD4-6248-3921-7D817EDC9F0D}"/>
          </ac:spMkLst>
        </pc:spChg>
        <pc:spChg chg="del">
          <ac:chgData name="TAN Mei Yi [Harrisdale Senior High School]" userId="f9f029c9-d743-4d60-9f2c-e74bdec1ab07" providerId="ADAL" clId="{B400698A-0626-41AC-BE53-F57D5A41F51A}" dt="2023-03-08T01:25:00.467" v="1031" actId="478"/>
          <ac:spMkLst>
            <pc:docMk/>
            <pc:sldMk cId="364039144" sldId="306"/>
            <ac:spMk id="16" creationId="{0120B82A-D05C-5F96-B135-6C0C11613FF6}"/>
          </ac:spMkLst>
        </pc:spChg>
        <pc:picChg chg="mod">
          <ac:chgData name="TAN Mei Yi [Harrisdale Senior High School]" userId="f9f029c9-d743-4d60-9f2c-e74bdec1ab07" providerId="ADAL" clId="{B400698A-0626-41AC-BE53-F57D5A41F51A}" dt="2023-03-08T01:25:28.963" v="1040" actId="1076"/>
          <ac:picMkLst>
            <pc:docMk/>
            <pc:sldMk cId="364039144" sldId="306"/>
            <ac:picMk id="10" creationId="{9E6DAC2A-3E90-C2CE-031D-1DD891EE3693}"/>
          </ac:picMkLst>
        </pc:picChg>
        <pc:picChg chg="mod">
          <ac:chgData name="TAN Mei Yi [Harrisdale Senior High School]" userId="f9f029c9-d743-4d60-9f2c-e74bdec1ab07" providerId="ADAL" clId="{B400698A-0626-41AC-BE53-F57D5A41F51A}" dt="2023-03-08T01:25:30.663" v="1041" actId="1076"/>
          <ac:picMkLst>
            <pc:docMk/>
            <pc:sldMk cId="364039144" sldId="306"/>
            <ac:picMk id="14" creationId="{8F78FDAC-5280-CD62-14B5-AE35512866C0}"/>
          </ac:picMkLst>
        </pc:picChg>
        <pc:inkChg chg="del">
          <ac:chgData name="TAN Mei Yi [Harrisdale Senior High School]" userId="f9f029c9-d743-4d60-9f2c-e74bdec1ab07" providerId="ADAL" clId="{B400698A-0626-41AC-BE53-F57D5A41F51A}" dt="2023-03-08T01:25:00.467" v="1031" actId="478"/>
          <ac:inkMkLst>
            <pc:docMk/>
            <pc:sldMk cId="364039144" sldId="306"/>
            <ac:inkMk id="12" creationId="{3A857308-F66A-27F4-BF26-FC0C26460EC9}"/>
          </ac:inkMkLst>
        </pc:inkChg>
      </pc:sldChg>
      <pc:sldChg chg="add del">
        <pc:chgData name="TAN Mei Yi [Harrisdale Senior High School]" userId="f9f029c9-d743-4d60-9f2c-e74bdec1ab07" providerId="ADAL" clId="{B400698A-0626-41AC-BE53-F57D5A41F51A}" dt="2023-03-08T01:26:38.218" v="1052"/>
        <pc:sldMkLst>
          <pc:docMk/>
          <pc:sldMk cId="1684438259" sldId="307"/>
        </pc:sldMkLst>
      </pc:sldChg>
    </pc:docChg>
  </pc:docChgLst>
  <pc:docChgLst>
    <pc:chgData name="TAN Mei Yi [Harrisdale Senior High School]" userId="f9f029c9-d743-4d60-9f2c-e74bdec1ab07" providerId="ADAL" clId="{F5D9525F-F42D-4793-A437-E116E24B8C02}"/>
    <pc:docChg chg="custSel addSld delSld modSld">
      <pc:chgData name="TAN Mei Yi [Harrisdale Senior High School]" userId="f9f029c9-d743-4d60-9f2c-e74bdec1ab07" providerId="ADAL" clId="{F5D9525F-F42D-4793-A437-E116E24B8C02}" dt="2023-03-17T02:49:12.014" v="1083" actId="20577"/>
      <pc:docMkLst>
        <pc:docMk/>
      </pc:docMkLst>
      <pc:sldChg chg="del">
        <pc:chgData name="TAN Mei Yi [Harrisdale Senior High School]" userId="f9f029c9-d743-4d60-9f2c-e74bdec1ab07" providerId="ADAL" clId="{F5D9525F-F42D-4793-A437-E116E24B8C02}" dt="2023-03-17T01:30:04.889" v="70" actId="47"/>
        <pc:sldMkLst>
          <pc:docMk/>
          <pc:sldMk cId="2606308892" sldId="257"/>
        </pc:sldMkLst>
      </pc:sldChg>
      <pc:sldChg chg="del">
        <pc:chgData name="TAN Mei Yi [Harrisdale Senior High School]" userId="f9f029c9-d743-4d60-9f2c-e74bdec1ab07" providerId="ADAL" clId="{F5D9525F-F42D-4793-A437-E116E24B8C02}" dt="2023-03-17T01:30:04.889" v="70" actId="47"/>
        <pc:sldMkLst>
          <pc:docMk/>
          <pc:sldMk cId="2295786798" sldId="258"/>
        </pc:sldMkLst>
      </pc:sldChg>
      <pc:sldChg chg="del">
        <pc:chgData name="TAN Mei Yi [Harrisdale Senior High School]" userId="f9f029c9-d743-4d60-9f2c-e74bdec1ab07" providerId="ADAL" clId="{F5D9525F-F42D-4793-A437-E116E24B8C02}" dt="2023-03-17T01:30:04.889" v="70" actId="47"/>
        <pc:sldMkLst>
          <pc:docMk/>
          <pc:sldMk cId="3549722304" sldId="259"/>
        </pc:sldMkLst>
      </pc:sldChg>
      <pc:sldChg chg="del">
        <pc:chgData name="TAN Mei Yi [Harrisdale Senior High School]" userId="f9f029c9-d743-4d60-9f2c-e74bdec1ab07" providerId="ADAL" clId="{F5D9525F-F42D-4793-A437-E116E24B8C02}" dt="2023-03-17T01:30:04.889" v="70" actId="47"/>
        <pc:sldMkLst>
          <pc:docMk/>
          <pc:sldMk cId="752510683" sldId="260"/>
        </pc:sldMkLst>
      </pc:sldChg>
      <pc:sldChg chg="del">
        <pc:chgData name="TAN Mei Yi [Harrisdale Senior High School]" userId="f9f029c9-d743-4d60-9f2c-e74bdec1ab07" providerId="ADAL" clId="{F5D9525F-F42D-4793-A437-E116E24B8C02}" dt="2023-03-17T01:30:04.889" v="70" actId="47"/>
        <pc:sldMkLst>
          <pc:docMk/>
          <pc:sldMk cId="3141336886" sldId="265"/>
        </pc:sldMkLst>
      </pc:sldChg>
      <pc:sldChg chg="del">
        <pc:chgData name="TAN Mei Yi [Harrisdale Senior High School]" userId="f9f029c9-d743-4d60-9f2c-e74bdec1ab07" providerId="ADAL" clId="{F5D9525F-F42D-4793-A437-E116E24B8C02}" dt="2023-03-17T01:30:04.889" v="70" actId="47"/>
        <pc:sldMkLst>
          <pc:docMk/>
          <pc:sldMk cId="3401258836" sldId="266"/>
        </pc:sldMkLst>
      </pc:sldChg>
      <pc:sldChg chg="del">
        <pc:chgData name="TAN Mei Yi [Harrisdale Senior High School]" userId="f9f029c9-d743-4d60-9f2c-e74bdec1ab07" providerId="ADAL" clId="{F5D9525F-F42D-4793-A437-E116E24B8C02}" dt="2023-03-17T01:30:04.889" v="70" actId="47"/>
        <pc:sldMkLst>
          <pc:docMk/>
          <pc:sldMk cId="3400704113" sldId="268"/>
        </pc:sldMkLst>
      </pc:sldChg>
      <pc:sldChg chg="del">
        <pc:chgData name="TAN Mei Yi [Harrisdale Senior High School]" userId="f9f029c9-d743-4d60-9f2c-e74bdec1ab07" providerId="ADAL" clId="{F5D9525F-F42D-4793-A437-E116E24B8C02}" dt="2023-03-17T01:30:04.889" v="70" actId="47"/>
        <pc:sldMkLst>
          <pc:docMk/>
          <pc:sldMk cId="3266348731" sldId="269"/>
        </pc:sldMkLst>
      </pc:sldChg>
      <pc:sldChg chg="del">
        <pc:chgData name="TAN Mei Yi [Harrisdale Senior High School]" userId="f9f029c9-d743-4d60-9f2c-e74bdec1ab07" providerId="ADAL" clId="{F5D9525F-F42D-4793-A437-E116E24B8C02}" dt="2023-03-17T01:30:04.889" v="70" actId="47"/>
        <pc:sldMkLst>
          <pc:docMk/>
          <pc:sldMk cId="1686747282" sldId="270"/>
        </pc:sldMkLst>
      </pc:sldChg>
      <pc:sldChg chg="del">
        <pc:chgData name="TAN Mei Yi [Harrisdale Senior High School]" userId="f9f029c9-d743-4d60-9f2c-e74bdec1ab07" providerId="ADAL" clId="{F5D9525F-F42D-4793-A437-E116E24B8C02}" dt="2023-03-17T01:30:04.889" v="70" actId="47"/>
        <pc:sldMkLst>
          <pc:docMk/>
          <pc:sldMk cId="3364547943" sldId="271"/>
        </pc:sldMkLst>
      </pc:sldChg>
      <pc:sldChg chg="del">
        <pc:chgData name="TAN Mei Yi [Harrisdale Senior High School]" userId="f9f029c9-d743-4d60-9f2c-e74bdec1ab07" providerId="ADAL" clId="{F5D9525F-F42D-4793-A437-E116E24B8C02}" dt="2023-03-17T01:30:04.889" v="70" actId="47"/>
        <pc:sldMkLst>
          <pc:docMk/>
          <pc:sldMk cId="1791804202" sldId="272"/>
        </pc:sldMkLst>
      </pc:sldChg>
      <pc:sldChg chg="modSp mod">
        <pc:chgData name="TAN Mei Yi [Harrisdale Senior High School]" userId="f9f029c9-d743-4d60-9f2c-e74bdec1ab07" providerId="ADAL" clId="{F5D9525F-F42D-4793-A437-E116E24B8C02}" dt="2023-03-17T01:40:05.838" v="814" actId="20577"/>
        <pc:sldMkLst>
          <pc:docMk/>
          <pc:sldMk cId="3000480193" sldId="288"/>
        </pc:sldMkLst>
        <pc:spChg chg="mod">
          <ac:chgData name="TAN Mei Yi [Harrisdale Senior High School]" userId="f9f029c9-d743-4d60-9f2c-e74bdec1ab07" providerId="ADAL" clId="{F5D9525F-F42D-4793-A437-E116E24B8C02}" dt="2023-03-17T01:40:05.838" v="814" actId="20577"/>
          <ac:spMkLst>
            <pc:docMk/>
            <pc:sldMk cId="3000480193" sldId="288"/>
            <ac:spMk id="5" creationId="{00000000-0000-0000-0000-000000000000}"/>
          </ac:spMkLst>
        </pc:spChg>
      </pc:sldChg>
      <pc:sldChg chg="modSp mod">
        <pc:chgData name="TAN Mei Yi [Harrisdale Senior High School]" userId="f9f029c9-d743-4d60-9f2c-e74bdec1ab07" providerId="ADAL" clId="{F5D9525F-F42D-4793-A437-E116E24B8C02}" dt="2023-03-17T01:25:51.698" v="63" actId="20577"/>
        <pc:sldMkLst>
          <pc:docMk/>
          <pc:sldMk cId="2226349418" sldId="292"/>
        </pc:sldMkLst>
        <pc:spChg chg="mod">
          <ac:chgData name="TAN Mei Yi [Harrisdale Senior High School]" userId="f9f029c9-d743-4d60-9f2c-e74bdec1ab07" providerId="ADAL" clId="{F5D9525F-F42D-4793-A437-E116E24B8C02}" dt="2023-03-17T01:25:43.613" v="20" actId="20577"/>
          <ac:spMkLst>
            <pc:docMk/>
            <pc:sldMk cId="2226349418" sldId="292"/>
            <ac:spMk id="21" creationId="{8E7845BC-DC72-44E1-BABF-6AFB4DC3022D}"/>
          </ac:spMkLst>
        </pc:spChg>
        <pc:spChg chg="mod">
          <ac:chgData name="TAN Mei Yi [Harrisdale Senior High School]" userId="f9f029c9-d743-4d60-9f2c-e74bdec1ab07" providerId="ADAL" clId="{F5D9525F-F42D-4793-A437-E116E24B8C02}" dt="2023-03-17T01:25:51.698" v="63" actId="20577"/>
          <ac:spMkLst>
            <pc:docMk/>
            <pc:sldMk cId="2226349418" sldId="292"/>
            <ac:spMk id="22" creationId="{046BE2BE-401B-43B6-9F59-E6AE635E14BD}"/>
          </ac:spMkLst>
        </pc:spChg>
      </pc:sldChg>
      <pc:sldChg chg="del">
        <pc:chgData name="TAN Mei Yi [Harrisdale Senior High School]" userId="f9f029c9-d743-4d60-9f2c-e74bdec1ab07" providerId="ADAL" clId="{F5D9525F-F42D-4793-A437-E116E24B8C02}" dt="2023-03-17T01:30:04.889" v="70" actId="47"/>
        <pc:sldMkLst>
          <pc:docMk/>
          <pc:sldMk cId="1839490353" sldId="308"/>
        </pc:sldMkLst>
      </pc:sldChg>
      <pc:sldChg chg="del">
        <pc:chgData name="TAN Mei Yi [Harrisdale Senior High School]" userId="f9f029c9-d743-4d60-9f2c-e74bdec1ab07" providerId="ADAL" clId="{F5D9525F-F42D-4793-A437-E116E24B8C02}" dt="2023-03-17T01:30:04.889" v="70" actId="47"/>
        <pc:sldMkLst>
          <pc:docMk/>
          <pc:sldMk cId="3951545500" sldId="309"/>
        </pc:sldMkLst>
      </pc:sldChg>
      <pc:sldChg chg="del">
        <pc:chgData name="TAN Mei Yi [Harrisdale Senior High School]" userId="f9f029c9-d743-4d60-9f2c-e74bdec1ab07" providerId="ADAL" clId="{F5D9525F-F42D-4793-A437-E116E24B8C02}" dt="2023-03-17T01:30:04.889" v="70" actId="47"/>
        <pc:sldMkLst>
          <pc:docMk/>
          <pc:sldMk cId="1594853329" sldId="310"/>
        </pc:sldMkLst>
      </pc:sldChg>
      <pc:sldChg chg="del">
        <pc:chgData name="TAN Mei Yi [Harrisdale Senior High School]" userId="f9f029c9-d743-4d60-9f2c-e74bdec1ab07" providerId="ADAL" clId="{F5D9525F-F42D-4793-A437-E116E24B8C02}" dt="2023-03-17T01:30:04.889" v="70" actId="47"/>
        <pc:sldMkLst>
          <pc:docMk/>
          <pc:sldMk cId="3790420550" sldId="311"/>
        </pc:sldMkLst>
      </pc:sldChg>
      <pc:sldChg chg="del">
        <pc:chgData name="TAN Mei Yi [Harrisdale Senior High School]" userId="f9f029c9-d743-4d60-9f2c-e74bdec1ab07" providerId="ADAL" clId="{F5D9525F-F42D-4793-A437-E116E24B8C02}" dt="2023-03-17T01:30:04.889" v="70" actId="47"/>
        <pc:sldMkLst>
          <pc:docMk/>
          <pc:sldMk cId="2095706600" sldId="312"/>
        </pc:sldMkLst>
      </pc:sldChg>
      <pc:sldChg chg="del">
        <pc:chgData name="TAN Mei Yi [Harrisdale Senior High School]" userId="f9f029c9-d743-4d60-9f2c-e74bdec1ab07" providerId="ADAL" clId="{F5D9525F-F42D-4793-A437-E116E24B8C02}" dt="2023-03-17T01:30:04.889" v="70" actId="47"/>
        <pc:sldMkLst>
          <pc:docMk/>
          <pc:sldMk cId="1990818733" sldId="313"/>
        </pc:sldMkLst>
      </pc:sldChg>
      <pc:sldChg chg="del">
        <pc:chgData name="TAN Mei Yi [Harrisdale Senior High School]" userId="f9f029c9-d743-4d60-9f2c-e74bdec1ab07" providerId="ADAL" clId="{F5D9525F-F42D-4793-A437-E116E24B8C02}" dt="2023-03-17T01:30:04.889" v="70" actId="47"/>
        <pc:sldMkLst>
          <pc:docMk/>
          <pc:sldMk cId="3094949442" sldId="314"/>
        </pc:sldMkLst>
      </pc:sldChg>
      <pc:sldChg chg="modSp add mod">
        <pc:chgData name="TAN Mei Yi [Harrisdale Senior High School]" userId="f9f029c9-d743-4d60-9f2c-e74bdec1ab07" providerId="ADAL" clId="{F5D9525F-F42D-4793-A437-E116E24B8C02}" dt="2023-03-17T01:36:07.733" v="363" actId="20577"/>
        <pc:sldMkLst>
          <pc:docMk/>
          <pc:sldMk cId="3554718882" sldId="548"/>
        </pc:sldMkLst>
        <pc:spChg chg="mod">
          <ac:chgData name="TAN Mei Yi [Harrisdale Senior High School]" userId="f9f029c9-d743-4d60-9f2c-e74bdec1ab07" providerId="ADAL" clId="{F5D9525F-F42D-4793-A437-E116E24B8C02}" dt="2023-03-17T01:36:07.733" v="363" actId="20577"/>
          <ac:spMkLst>
            <pc:docMk/>
            <pc:sldMk cId="3554718882" sldId="548"/>
            <ac:spMk id="71" creationId="{9EBEE264-396E-4E54-8000-6F24F770F99A}"/>
          </ac:spMkLst>
        </pc:spChg>
      </pc:sldChg>
      <pc:sldChg chg="addSp modSp add">
        <pc:chgData name="TAN Mei Yi [Harrisdale Senior High School]" userId="f9f029c9-d743-4d60-9f2c-e74bdec1ab07" providerId="ADAL" clId="{F5D9525F-F42D-4793-A437-E116E24B8C02}" dt="2023-03-17T01:36:28.068" v="372"/>
        <pc:sldMkLst>
          <pc:docMk/>
          <pc:sldMk cId="3063221053" sldId="554"/>
        </pc:sldMkLst>
        <pc:spChg chg="add mod">
          <ac:chgData name="TAN Mei Yi [Harrisdale Senior High School]" userId="f9f029c9-d743-4d60-9f2c-e74bdec1ab07" providerId="ADAL" clId="{F5D9525F-F42D-4793-A437-E116E24B8C02}" dt="2023-03-17T01:36:28.068" v="372"/>
          <ac:spMkLst>
            <pc:docMk/>
            <pc:sldMk cId="3063221053" sldId="554"/>
            <ac:spMk id="2" creationId="{DBCDFD26-6492-A888-B87C-A6F8B8BB318C}"/>
          </ac:spMkLst>
        </pc:spChg>
      </pc:sldChg>
      <pc:sldChg chg="addSp delSp modSp add mod">
        <pc:chgData name="TAN Mei Yi [Harrisdale Senior High School]" userId="f9f029c9-d743-4d60-9f2c-e74bdec1ab07" providerId="ADAL" clId="{F5D9525F-F42D-4793-A437-E116E24B8C02}" dt="2023-03-17T01:36:13.584" v="365"/>
        <pc:sldMkLst>
          <pc:docMk/>
          <pc:sldMk cId="1789405768" sldId="556"/>
        </pc:sldMkLst>
        <pc:spChg chg="add mod">
          <ac:chgData name="TAN Mei Yi [Harrisdale Senior High School]" userId="f9f029c9-d743-4d60-9f2c-e74bdec1ab07" providerId="ADAL" clId="{F5D9525F-F42D-4793-A437-E116E24B8C02}" dt="2023-03-17T01:36:13.584" v="365"/>
          <ac:spMkLst>
            <pc:docMk/>
            <pc:sldMk cId="1789405768" sldId="556"/>
            <ac:spMk id="4" creationId="{D1BADCB1-DBB6-4153-4AF3-67962014BFFC}"/>
          </ac:spMkLst>
        </pc:spChg>
        <pc:spChg chg="del">
          <ac:chgData name="TAN Mei Yi [Harrisdale Senior High School]" userId="f9f029c9-d743-4d60-9f2c-e74bdec1ab07" providerId="ADAL" clId="{F5D9525F-F42D-4793-A437-E116E24B8C02}" dt="2023-03-17T01:36:13.235" v="364" actId="478"/>
          <ac:spMkLst>
            <pc:docMk/>
            <pc:sldMk cId="1789405768" sldId="556"/>
            <ac:spMk id="6" creationId="{9EBEE264-396E-4E54-8000-6F24F770F99A}"/>
          </ac:spMkLst>
        </pc:spChg>
      </pc:sldChg>
      <pc:sldChg chg="addSp delSp modSp add mod">
        <pc:chgData name="TAN Mei Yi [Harrisdale Senior High School]" userId="f9f029c9-d743-4d60-9f2c-e74bdec1ab07" providerId="ADAL" clId="{F5D9525F-F42D-4793-A437-E116E24B8C02}" dt="2023-03-17T01:36:19.756" v="369"/>
        <pc:sldMkLst>
          <pc:docMk/>
          <pc:sldMk cId="3099332800" sldId="559"/>
        </pc:sldMkLst>
        <pc:spChg chg="add mod">
          <ac:chgData name="TAN Mei Yi [Harrisdale Senior High School]" userId="f9f029c9-d743-4d60-9f2c-e74bdec1ab07" providerId="ADAL" clId="{F5D9525F-F42D-4793-A437-E116E24B8C02}" dt="2023-03-17T01:36:19.756" v="369"/>
          <ac:spMkLst>
            <pc:docMk/>
            <pc:sldMk cId="3099332800" sldId="559"/>
            <ac:spMk id="4" creationId="{E601CD9D-C6CB-A755-788C-85B96F185162}"/>
          </ac:spMkLst>
        </pc:spChg>
        <pc:spChg chg="del">
          <ac:chgData name="TAN Mei Yi [Harrisdale Senior High School]" userId="f9f029c9-d743-4d60-9f2c-e74bdec1ab07" providerId="ADAL" clId="{F5D9525F-F42D-4793-A437-E116E24B8C02}" dt="2023-03-17T01:36:19.572" v="368" actId="478"/>
          <ac:spMkLst>
            <pc:docMk/>
            <pc:sldMk cId="3099332800" sldId="559"/>
            <ac:spMk id="6" creationId="{9EBEE264-396E-4E54-8000-6F24F770F99A}"/>
          </ac:spMkLst>
        </pc:spChg>
      </pc:sldChg>
      <pc:sldChg chg="addSp delSp modSp add mod">
        <pc:chgData name="TAN Mei Yi [Harrisdale Senior High School]" userId="f9f029c9-d743-4d60-9f2c-e74bdec1ab07" providerId="ADAL" clId="{F5D9525F-F42D-4793-A437-E116E24B8C02}" dt="2023-03-17T01:36:23.769" v="371"/>
        <pc:sldMkLst>
          <pc:docMk/>
          <pc:sldMk cId="2359057682" sldId="560"/>
        </pc:sldMkLst>
        <pc:spChg chg="add mod">
          <ac:chgData name="TAN Mei Yi [Harrisdale Senior High School]" userId="f9f029c9-d743-4d60-9f2c-e74bdec1ab07" providerId="ADAL" clId="{F5D9525F-F42D-4793-A437-E116E24B8C02}" dt="2023-03-17T01:36:23.769" v="371"/>
          <ac:spMkLst>
            <pc:docMk/>
            <pc:sldMk cId="2359057682" sldId="560"/>
            <ac:spMk id="2" creationId="{0D81D0D6-68AB-F085-70F4-D63B81F953FF}"/>
          </ac:spMkLst>
        </pc:spChg>
        <pc:spChg chg="del">
          <ac:chgData name="TAN Mei Yi [Harrisdale Senior High School]" userId="f9f029c9-d743-4d60-9f2c-e74bdec1ab07" providerId="ADAL" clId="{F5D9525F-F42D-4793-A437-E116E24B8C02}" dt="2023-03-17T01:36:23.548" v="370" actId="478"/>
          <ac:spMkLst>
            <pc:docMk/>
            <pc:sldMk cId="2359057682" sldId="560"/>
            <ac:spMk id="20" creationId="{9EBEE264-396E-4E54-8000-6F24F770F99A}"/>
          </ac:spMkLst>
        </pc:spChg>
      </pc:sldChg>
      <pc:sldChg chg="addSp delSp modSp add mod">
        <pc:chgData name="TAN Mei Yi [Harrisdale Senior High School]" userId="f9f029c9-d743-4d60-9f2c-e74bdec1ab07" providerId="ADAL" clId="{F5D9525F-F42D-4793-A437-E116E24B8C02}" dt="2023-03-17T01:36:32.668" v="374"/>
        <pc:sldMkLst>
          <pc:docMk/>
          <pc:sldMk cId="1384065172" sldId="564"/>
        </pc:sldMkLst>
        <pc:spChg chg="del">
          <ac:chgData name="TAN Mei Yi [Harrisdale Senior High School]" userId="f9f029c9-d743-4d60-9f2c-e74bdec1ab07" providerId="ADAL" clId="{F5D9525F-F42D-4793-A437-E116E24B8C02}" dt="2023-03-17T01:36:32.386" v="373" actId="478"/>
          <ac:spMkLst>
            <pc:docMk/>
            <pc:sldMk cId="1384065172" sldId="564"/>
            <ac:spMk id="4" creationId="{ADC61CF9-700A-9873-8899-330C30A28096}"/>
          </ac:spMkLst>
        </pc:spChg>
        <pc:spChg chg="add mod">
          <ac:chgData name="TAN Mei Yi [Harrisdale Senior High School]" userId="f9f029c9-d743-4d60-9f2c-e74bdec1ab07" providerId="ADAL" clId="{F5D9525F-F42D-4793-A437-E116E24B8C02}" dt="2023-03-17T01:36:32.668" v="374"/>
          <ac:spMkLst>
            <pc:docMk/>
            <pc:sldMk cId="1384065172" sldId="564"/>
            <ac:spMk id="5" creationId="{9B98120B-C1C0-8814-5F11-4C477FD55260}"/>
          </ac:spMkLst>
        </pc:spChg>
      </pc:sldChg>
      <pc:sldChg chg="addSp delSp modSp add mod">
        <pc:chgData name="TAN Mei Yi [Harrisdale Senior High School]" userId="f9f029c9-d743-4d60-9f2c-e74bdec1ab07" providerId="ADAL" clId="{F5D9525F-F42D-4793-A437-E116E24B8C02}" dt="2023-03-17T01:36:16.848" v="367"/>
        <pc:sldMkLst>
          <pc:docMk/>
          <pc:sldMk cId="1976712290" sldId="565"/>
        </pc:sldMkLst>
        <pc:spChg chg="add mod">
          <ac:chgData name="TAN Mei Yi [Harrisdale Senior High School]" userId="f9f029c9-d743-4d60-9f2c-e74bdec1ab07" providerId="ADAL" clId="{F5D9525F-F42D-4793-A437-E116E24B8C02}" dt="2023-03-17T01:36:16.848" v="367"/>
          <ac:spMkLst>
            <pc:docMk/>
            <pc:sldMk cId="1976712290" sldId="565"/>
            <ac:spMk id="4" creationId="{9973513F-903D-29A5-8D51-79544C84D5B1}"/>
          </ac:spMkLst>
        </pc:spChg>
        <pc:spChg chg="del">
          <ac:chgData name="TAN Mei Yi [Harrisdale Senior High School]" userId="f9f029c9-d743-4d60-9f2c-e74bdec1ab07" providerId="ADAL" clId="{F5D9525F-F42D-4793-A437-E116E24B8C02}" dt="2023-03-17T01:36:16.636" v="366" actId="478"/>
          <ac:spMkLst>
            <pc:docMk/>
            <pc:sldMk cId="1976712290" sldId="565"/>
            <ac:spMk id="7" creationId="{3C33A46A-593E-4060-821F-A6452B42CC09}"/>
          </ac:spMkLst>
        </pc:spChg>
      </pc:sldChg>
      <pc:sldChg chg="addSp delSp modSp add mod">
        <pc:chgData name="TAN Mei Yi [Harrisdale Senior High School]" userId="f9f029c9-d743-4d60-9f2c-e74bdec1ab07" providerId="ADAL" clId="{F5D9525F-F42D-4793-A437-E116E24B8C02}" dt="2023-03-17T01:36:46.089" v="381"/>
        <pc:sldMkLst>
          <pc:docMk/>
          <pc:sldMk cId="3882738070" sldId="573"/>
        </pc:sldMkLst>
        <pc:spChg chg="mod">
          <ac:chgData name="TAN Mei Yi [Harrisdale Senior High School]" userId="f9f029c9-d743-4d60-9f2c-e74bdec1ab07" providerId="ADAL" clId="{F5D9525F-F42D-4793-A437-E116E24B8C02}" dt="2023-03-17T01:36:43.230" v="379" actId="6549"/>
          <ac:spMkLst>
            <pc:docMk/>
            <pc:sldMk cId="3882738070" sldId="573"/>
            <ac:spMk id="2" creationId="{55D98FEF-61C3-824B-BCC0-67B01E55ED23}"/>
          </ac:spMkLst>
        </pc:spChg>
        <pc:spChg chg="add mod">
          <ac:chgData name="TAN Mei Yi [Harrisdale Senior High School]" userId="f9f029c9-d743-4d60-9f2c-e74bdec1ab07" providerId="ADAL" clId="{F5D9525F-F42D-4793-A437-E116E24B8C02}" dt="2023-03-17T01:36:46.089" v="381"/>
          <ac:spMkLst>
            <pc:docMk/>
            <pc:sldMk cId="3882738070" sldId="573"/>
            <ac:spMk id="3" creationId="{F76B1798-683D-156F-2934-48E9333264F0}"/>
          </ac:spMkLst>
        </pc:spChg>
        <pc:spChg chg="del">
          <ac:chgData name="TAN Mei Yi [Harrisdale Senior High School]" userId="f9f029c9-d743-4d60-9f2c-e74bdec1ab07" providerId="ADAL" clId="{F5D9525F-F42D-4793-A437-E116E24B8C02}" dt="2023-03-17T01:36:45.737" v="380" actId="478"/>
          <ac:spMkLst>
            <pc:docMk/>
            <pc:sldMk cId="3882738070" sldId="573"/>
            <ac:spMk id="6" creationId="{5B9F9F24-C8D6-81AE-106F-991073CD0EF7}"/>
          </ac:spMkLst>
        </pc:spChg>
      </pc:sldChg>
      <pc:sldChg chg="addSp delSp modSp add mod">
        <pc:chgData name="TAN Mei Yi [Harrisdale Senior High School]" userId="f9f029c9-d743-4d60-9f2c-e74bdec1ab07" providerId="ADAL" clId="{F5D9525F-F42D-4793-A437-E116E24B8C02}" dt="2023-03-17T01:37:38.303" v="383"/>
        <pc:sldMkLst>
          <pc:docMk/>
          <pc:sldMk cId="3292186429" sldId="585"/>
        </pc:sldMkLst>
        <pc:spChg chg="add mod">
          <ac:chgData name="TAN Mei Yi [Harrisdale Senior High School]" userId="f9f029c9-d743-4d60-9f2c-e74bdec1ab07" providerId="ADAL" clId="{F5D9525F-F42D-4793-A437-E116E24B8C02}" dt="2023-03-17T01:37:38.303" v="383"/>
          <ac:spMkLst>
            <pc:docMk/>
            <pc:sldMk cId="3292186429" sldId="585"/>
            <ac:spMk id="3" creationId="{2AC4B7EE-D02A-D887-0420-E1F1FA1D03F6}"/>
          </ac:spMkLst>
        </pc:spChg>
        <pc:spChg chg="del">
          <ac:chgData name="TAN Mei Yi [Harrisdale Senior High School]" userId="f9f029c9-d743-4d60-9f2c-e74bdec1ab07" providerId="ADAL" clId="{F5D9525F-F42D-4793-A437-E116E24B8C02}" dt="2023-03-17T01:37:37.972" v="382" actId="478"/>
          <ac:spMkLst>
            <pc:docMk/>
            <pc:sldMk cId="3292186429" sldId="585"/>
            <ac:spMk id="20" creationId="{9EBEE264-396E-4E54-8000-6F24F770F99A}"/>
          </ac:spMkLst>
        </pc:spChg>
      </pc:sldChg>
      <pc:sldChg chg="addSp delSp modSp add mod delAnim modAnim">
        <pc:chgData name="TAN Mei Yi [Harrisdale Senior High School]" userId="f9f029c9-d743-4d60-9f2c-e74bdec1ab07" providerId="ADAL" clId="{F5D9525F-F42D-4793-A437-E116E24B8C02}" dt="2023-03-17T02:49:12.014" v="1083" actId="20577"/>
        <pc:sldMkLst>
          <pc:docMk/>
          <pc:sldMk cId="1153950275" sldId="586"/>
        </pc:sldMkLst>
        <pc:spChg chg="add mod">
          <ac:chgData name="TAN Mei Yi [Harrisdale Senior High School]" userId="f9f029c9-d743-4d60-9f2c-e74bdec1ab07" providerId="ADAL" clId="{F5D9525F-F42D-4793-A437-E116E24B8C02}" dt="2023-03-17T01:54:57.739" v="875" actId="1076"/>
          <ac:spMkLst>
            <pc:docMk/>
            <pc:sldMk cId="1153950275" sldId="586"/>
            <ac:spMk id="3" creationId="{76E4C47E-F639-A833-7D79-2C493E8C6275}"/>
          </ac:spMkLst>
        </pc:spChg>
        <pc:spChg chg="add mod">
          <ac:chgData name="TAN Mei Yi [Harrisdale Senior High School]" userId="f9f029c9-d743-4d60-9f2c-e74bdec1ab07" providerId="ADAL" clId="{F5D9525F-F42D-4793-A437-E116E24B8C02}" dt="2023-03-17T01:55:02.951" v="878" actId="20577"/>
          <ac:spMkLst>
            <pc:docMk/>
            <pc:sldMk cId="1153950275" sldId="586"/>
            <ac:spMk id="4" creationId="{15C728F6-D823-745C-EEDF-72E8F127B2A4}"/>
          </ac:spMkLst>
        </pc:spChg>
        <pc:spChg chg="mod">
          <ac:chgData name="TAN Mei Yi [Harrisdale Senior High School]" userId="f9f029c9-d743-4d60-9f2c-e74bdec1ab07" providerId="ADAL" clId="{F5D9525F-F42D-4793-A437-E116E24B8C02}" dt="2023-03-17T01:54:50.907" v="870" actId="1076"/>
          <ac:spMkLst>
            <pc:docMk/>
            <pc:sldMk cId="1153950275" sldId="586"/>
            <ac:spMk id="6" creationId="{3BB71D0D-422A-45F4-82F7-A607B4D6700F}"/>
          </ac:spMkLst>
        </pc:spChg>
        <pc:spChg chg="del">
          <ac:chgData name="TAN Mei Yi [Harrisdale Senior High School]" userId="f9f029c9-d743-4d60-9f2c-e74bdec1ab07" providerId="ADAL" clId="{F5D9525F-F42D-4793-A437-E116E24B8C02}" dt="2023-03-17T01:37:45.835" v="384" actId="478"/>
          <ac:spMkLst>
            <pc:docMk/>
            <pc:sldMk cId="1153950275" sldId="586"/>
            <ac:spMk id="7" creationId="{E6AB474D-6E90-4E65-9683-B4D5357303DF}"/>
          </ac:spMkLst>
        </pc:spChg>
        <pc:spChg chg="mod">
          <ac:chgData name="TAN Mei Yi [Harrisdale Senior High School]" userId="f9f029c9-d743-4d60-9f2c-e74bdec1ab07" providerId="ADAL" clId="{F5D9525F-F42D-4793-A437-E116E24B8C02}" dt="2023-03-17T01:53:46.494" v="817" actId="20577"/>
          <ac:spMkLst>
            <pc:docMk/>
            <pc:sldMk cId="1153950275" sldId="586"/>
            <ac:spMk id="8" creationId="{806745C4-844C-C342-B92F-C33E2AD0B9AF}"/>
          </ac:spMkLst>
        </pc:spChg>
        <pc:spChg chg="del">
          <ac:chgData name="TAN Mei Yi [Harrisdale Senior High School]" userId="f9f029c9-d743-4d60-9f2c-e74bdec1ab07" providerId="ADAL" clId="{F5D9525F-F42D-4793-A437-E116E24B8C02}" dt="2023-03-17T01:37:45.835" v="384" actId="478"/>
          <ac:spMkLst>
            <pc:docMk/>
            <pc:sldMk cId="1153950275" sldId="586"/>
            <ac:spMk id="9" creationId="{EDC1E8B4-11F7-471C-B04B-52673004A62D}"/>
          </ac:spMkLst>
        </pc:spChg>
        <pc:spChg chg="add mod">
          <ac:chgData name="TAN Mei Yi [Harrisdale Senior High School]" userId="f9f029c9-d743-4d60-9f2c-e74bdec1ab07" providerId="ADAL" clId="{F5D9525F-F42D-4793-A437-E116E24B8C02}" dt="2023-03-17T01:55:17.743" v="883" actId="1076"/>
          <ac:spMkLst>
            <pc:docMk/>
            <pc:sldMk cId="1153950275" sldId="586"/>
            <ac:spMk id="10" creationId="{E1D9FD84-9F9C-01E6-9464-858CC3B7A1B9}"/>
          </ac:spMkLst>
        </pc:spChg>
        <pc:spChg chg="add mod">
          <ac:chgData name="TAN Mei Yi [Harrisdale Senior High School]" userId="f9f029c9-d743-4d60-9f2c-e74bdec1ab07" providerId="ADAL" clId="{F5D9525F-F42D-4793-A437-E116E24B8C02}" dt="2023-03-17T01:55:21.637" v="884" actId="1076"/>
          <ac:spMkLst>
            <pc:docMk/>
            <pc:sldMk cId="1153950275" sldId="586"/>
            <ac:spMk id="11" creationId="{937650A1-F94D-8DC5-D763-4F2F20DA646C}"/>
          </ac:spMkLst>
        </pc:spChg>
        <pc:spChg chg="add mod">
          <ac:chgData name="TAN Mei Yi [Harrisdale Senior High School]" userId="f9f029c9-d743-4d60-9f2c-e74bdec1ab07" providerId="ADAL" clId="{F5D9525F-F42D-4793-A437-E116E24B8C02}" dt="2023-03-17T01:55:32.293" v="891" actId="6549"/>
          <ac:spMkLst>
            <pc:docMk/>
            <pc:sldMk cId="1153950275" sldId="586"/>
            <ac:spMk id="12" creationId="{590D9E3C-469B-F20F-6CC6-E70151DD9590}"/>
          </ac:spMkLst>
        </pc:spChg>
        <pc:spChg chg="add mod">
          <ac:chgData name="TAN Mei Yi [Harrisdale Senior High School]" userId="f9f029c9-d743-4d60-9f2c-e74bdec1ab07" providerId="ADAL" clId="{F5D9525F-F42D-4793-A437-E116E24B8C02}" dt="2023-03-17T01:56:11.474" v="898" actId="20577"/>
          <ac:spMkLst>
            <pc:docMk/>
            <pc:sldMk cId="1153950275" sldId="586"/>
            <ac:spMk id="13" creationId="{FD3E0DE6-6FDE-2719-7587-91D91E829142}"/>
          </ac:spMkLst>
        </pc:spChg>
        <pc:spChg chg="add mod">
          <ac:chgData name="TAN Mei Yi [Harrisdale Senior High School]" userId="f9f029c9-d743-4d60-9f2c-e74bdec1ab07" providerId="ADAL" clId="{F5D9525F-F42D-4793-A437-E116E24B8C02}" dt="2023-03-17T01:56:21.647" v="904" actId="20577"/>
          <ac:spMkLst>
            <pc:docMk/>
            <pc:sldMk cId="1153950275" sldId="586"/>
            <ac:spMk id="14" creationId="{C715DA77-1343-1B4B-4F2E-AA904908CB88}"/>
          </ac:spMkLst>
        </pc:spChg>
        <pc:spChg chg="add del mod">
          <ac:chgData name="TAN Mei Yi [Harrisdale Senior High School]" userId="f9f029c9-d743-4d60-9f2c-e74bdec1ab07" providerId="ADAL" clId="{F5D9525F-F42D-4793-A437-E116E24B8C02}" dt="2023-03-17T01:59:02.673" v="976" actId="478"/>
          <ac:spMkLst>
            <pc:docMk/>
            <pc:sldMk cId="1153950275" sldId="586"/>
            <ac:spMk id="15" creationId="{E60FDEAE-7B4A-5D79-3A6B-7D0C30FC80C1}"/>
          </ac:spMkLst>
        </pc:spChg>
        <pc:spChg chg="add del mod">
          <ac:chgData name="TAN Mei Yi [Harrisdale Senior High School]" userId="f9f029c9-d743-4d60-9f2c-e74bdec1ab07" providerId="ADAL" clId="{F5D9525F-F42D-4793-A437-E116E24B8C02}" dt="2023-03-17T01:59:02.673" v="976" actId="478"/>
          <ac:spMkLst>
            <pc:docMk/>
            <pc:sldMk cId="1153950275" sldId="586"/>
            <ac:spMk id="16" creationId="{5CD10993-B676-3E95-B57F-4D6A39CBBC27}"/>
          </ac:spMkLst>
        </pc:spChg>
        <pc:spChg chg="add mod">
          <ac:chgData name="TAN Mei Yi [Harrisdale Senior High School]" userId="f9f029c9-d743-4d60-9f2c-e74bdec1ab07" providerId="ADAL" clId="{F5D9525F-F42D-4793-A437-E116E24B8C02}" dt="2023-03-17T01:57:24.194" v="932" actId="1076"/>
          <ac:spMkLst>
            <pc:docMk/>
            <pc:sldMk cId="1153950275" sldId="586"/>
            <ac:spMk id="17" creationId="{05915BE1-225A-3F15-4E36-F70F7E9C1065}"/>
          </ac:spMkLst>
        </pc:spChg>
        <pc:spChg chg="add mod">
          <ac:chgData name="TAN Mei Yi [Harrisdale Senior High School]" userId="f9f029c9-d743-4d60-9f2c-e74bdec1ab07" providerId="ADAL" clId="{F5D9525F-F42D-4793-A437-E116E24B8C02}" dt="2023-03-17T01:58:36.120" v="975" actId="1076"/>
          <ac:spMkLst>
            <pc:docMk/>
            <pc:sldMk cId="1153950275" sldId="586"/>
            <ac:spMk id="18" creationId="{F382D302-4284-05C6-2398-04D8A736E183}"/>
          </ac:spMkLst>
        </pc:spChg>
        <pc:spChg chg="add mod">
          <ac:chgData name="TAN Mei Yi [Harrisdale Senior High School]" userId="f9f029c9-d743-4d60-9f2c-e74bdec1ab07" providerId="ADAL" clId="{F5D9525F-F42D-4793-A437-E116E24B8C02}" dt="2023-03-17T02:49:12.014" v="1083" actId="20577"/>
          <ac:spMkLst>
            <pc:docMk/>
            <pc:sldMk cId="1153950275" sldId="586"/>
            <ac:spMk id="19" creationId="{78A89D5C-001A-7FF8-73C1-A2543C67DFA0}"/>
          </ac:spMkLst>
        </pc:spChg>
        <pc:graphicFrameChg chg="add mod modGraphic">
          <ac:chgData name="TAN Mei Yi [Harrisdale Senior High School]" userId="f9f029c9-d743-4d60-9f2c-e74bdec1ab07" providerId="ADAL" clId="{F5D9525F-F42D-4793-A437-E116E24B8C02}" dt="2023-03-17T01:54:23.076" v="827" actId="1076"/>
          <ac:graphicFrameMkLst>
            <pc:docMk/>
            <pc:sldMk cId="1153950275" sldId="586"/>
            <ac:graphicFrameMk id="2" creationId="{43836F48-3F0F-B817-EDA3-F8BC70AF12F7}"/>
          </ac:graphicFrameMkLst>
        </pc:graphicFrameChg>
      </pc:sldChg>
      <pc:sldChg chg="addSp delSp modSp add mod delAnim modAnim">
        <pc:chgData name="TAN Mei Yi [Harrisdale Senior High School]" userId="f9f029c9-d743-4d60-9f2c-e74bdec1ab07" providerId="ADAL" clId="{F5D9525F-F42D-4793-A437-E116E24B8C02}" dt="2023-03-17T02:42:44.962" v="1078" actId="20577"/>
        <pc:sldMkLst>
          <pc:docMk/>
          <pc:sldMk cId="4063479745" sldId="587"/>
        </pc:sldMkLst>
        <pc:spChg chg="add mod">
          <ac:chgData name="TAN Mei Yi [Harrisdale Senior High School]" userId="f9f029c9-d743-4d60-9f2c-e74bdec1ab07" providerId="ADAL" clId="{F5D9525F-F42D-4793-A437-E116E24B8C02}" dt="2023-03-17T02:34:35.360" v="1015" actId="20577"/>
          <ac:spMkLst>
            <pc:docMk/>
            <pc:sldMk cId="4063479745" sldId="587"/>
            <ac:spMk id="2" creationId="{2BF15ECB-E4D5-5943-25CF-F51FD483771D}"/>
          </ac:spMkLst>
        </pc:spChg>
        <pc:spChg chg="add del mod">
          <ac:chgData name="TAN Mei Yi [Harrisdale Senior High School]" userId="f9f029c9-d743-4d60-9f2c-e74bdec1ab07" providerId="ADAL" clId="{F5D9525F-F42D-4793-A437-E116E24B8C02}" dt="2023-03-17T02:34:43.839" v="1018" actId="478"/>
          <ac:spMkLst>
            <pc:docMk/>
            <pc:sldMk cId="4063479745" sldId="587"/>
            <ac:spMk id="4" creationId="{70C7DF95-DEC5-8719-2415-A6D82C6C8CC7}"/>
          </ac:spMkLst>
        </pc:spChg>
        <pc:spChg chg="del mod">
          <ac:chgData name="TAN Mei Yi [Harrisdale Senior High School]" userId="f9f029c9-d743-4d60-9f2c-e74bdec1ab07" providerId="ADAL" clId="{F5D9525F-F42D-4793-A437-E116E24B8C02}" dt="2023-03-17T02:34:17.862" v="1001" actId="478"/>
          <ac:spMkLst>
            <pc:docMk/>
            <pc:sldMk cId="4063479745" sldId="587"/>
            <ac:spMk id="6" creationId="{3BB71D0D-422A-45F4-82F7-A607B4D6700F}"/>
          </ac:spMkLst>
        </pc:spChg>
        <pc:spChg chg="add mod">
          <ac:chgData name="TAN Mei Yi [Harrisdale Senior High School]" userId="f9f029c9-d743-4d60-9f2c-e74bdec1ab07" providerId="ADAL" clId="{F5D9525F-F42D-4793-A437-E116E24B8C02}" dt="2023-03-17T02:35:03.202" v="1023" actId="20577"/>
          <ac:spMkLst>
            <pc:docMk/>
            <pc:sldMk cId="4063479745" sldId="587"/>
            <ac:spMk id="7" creationId="{3009F1F1-8AE1-2226-FB2F-5D81DA2A19F1}"/>
          </ac:spMkLst>
        </pc:spChg>
        <pc:spChg chg="mod">
          <ac:chgData name="TAN Mei Yi [Harrisdale Senior High School]" userId="f9f029c9-d743-4d60-9f2c-e74bdec1ab07" providerId="ADAL" clId="{F5D9525F-F42D-4793-A437-E116E24B8C02}" dt="2023-03-17T02:34:23.356" v="1004" actId="1076"/>
          <ac:spMkLst>
            <pc:docMk/>
            <pc:sldMk cId="4063479745" sldId="587"/>
            <ac:spMk id="8" creationId="{806745C4-844C-C342-B92F-C33E2AD0B9AF}"/>
          </ac:spMkLst>
        </pc:spChg>
        <pc:spChg chg="add mod">
          <ac:chgData name="TAN Mei Yi [Harrisdale Senior High School]" userId="f9f029c9-d743-4d60-9f2c-e74bdec1ab07" providerId="ADAL" clId="{F5D9525F-F42D-4793-A437-E116E24B8C02}" dt="2023-03-17T02:35:06.857" v="1024" actId="20577"/>
          <ac:spMkLst>
            <pc:docMk/>
            <pc:sldMk cId="4063479745" sldId="587"/>
            <ac:spMk id="9" creationId="{92C80EA9-619C-C47B-4589-7EAA854EE5DC}"/>
          </ac:spMkLst>
        </pc:spChg>
        <pc:spChg chg="add mod">
          <ac:chgData name="TAN Mei Yi [Harrisdale Senior High School]" userId="f9f029c9-d743-4d60-9f2c-e74bdec1ab07" providerId="ADAL" clId="{F5D9525F-F42D-4793-A437-E116E24B8C02}" dt="2023-03-17T02:34:58.459" v="1021" actId="20577"/>
          <ac:spMkLst>
            <pc:docMk/>
            <pc:sldMk cId="4063479745" sldId="587"/>
            <ac:spMk id="10" creationId="{0CDDEDC6-75EE-2958-A331-E275DD7983C0}"/>
          </ac:spMkLst>
        </pc:spChg>
        <pc:spChg chg="add mod">
          <ac:chgData name="TAN Mei Yi [Harrisdale Senior High School]" userId="f9f029c9-d743-4d60-9f2c-e74bdec1ab07" providerId="ADAL" clId="{F5D9525F-F42D-4793-A437-E116E24B8C02}" dt="2023-03-17T02:35:00.865" v="1022" actId="20577"/>
          <ac:spMkLst>
            <pc:docMk/>
            <pc:sldMk cId="4063479745" sldId="587"/>
            <ac:spMk id="11" creationId="{D8A44F14-2FA0-F822-E9EB-A2BADC5E6719}"/>
          </ac:spMkLst>
        </pc:spChg>
        <pc:spChg chg="add mod">
          <ac:chgData name="TAN Mei Yi [Harrisdale Senior High School]" userId="f9f029c9-d743-4d60-9f2c-e74bdec1ab07" providerId="ADAL" clId="{F5D9525F-F42D-4793-A437-E116E24B8C02}" dt="2023-03-17T02:35:21.297" v="1032" actId="6549"/>
          <ac:spMkLst>
            <pc:docMk/>
            <pc:sldMk cId="4063479745" sldId="587"/>
            <ac:spMk id="12" creationId="{D9F209F7-C4B1-17C9-9E41-060C4ECD2847}"/>
          </ac:spMkLst>
        </pc:spChg>
        <pc:spChg chg="add mod">
          <ac:chgData name="TAN Mei Yi [Harrisdale Senior High School]" userId="f9f029c9-d743-4d60-9f2c-e74bdec1ab07" providerId="ADAL" clId="{F5D9525F-F42D-4793-A437-E116E24B8C02}" dt="2023-03-17T02:35:32.927" v="1036" actId="20577"/>
          <ac:spMkLst>
            <pc:docMk/>
            <pc:sldMk cId="4063479745" sldId="587"/>
            <ac:spMk id="13" creationId="{9049B2FF-C2B1-4397-F1E1-BC8ADB74D156}"/>
          </ac:spMkLst>
        </pc:spChg>
        <pc:spChg chg="add mod">
          <ac:chgData name="TAN Mei Yi [Harrisdale Senior High School]" userId="f9f029c9-d743-4d60-9f2c-e74bdec1ab07" providerId="ADAL" clId="{F5D9525F-F42D-4793-A437-E116E24B8C02}" dt="2023-03-17T02:35:44.185" v="1042" actId="20577"/>
          <ac:spMkLst>
            <pc:docMk/>
            <pc:sldMk cId="4063479745" sldId="587"/>
            <ac:spMk id="14" creationId="{B8F744CD-6792-F8C0-5C6A-43D5682AFBCC}"/>
          </ac:spMkLst>
        </pc:spChg>
        <pc:spChg chg="add mod">
          <ac:chgData name="TAN Mei Yi [Harrisdale Senior High School]" userId="f9f029c9-d743-4d60-9f2c-e74bdec1ab07" providerId="ADAL" clId="{F5D9525F-F42D-4793-A437-E116E24B8C02}" dt="2023-03-17T02:36:15.548" v="1049" actId="1076"/>
          <ac:spMkLst>
            <pc:docMk/>
            <pc:sldMk cId="4063479745" sldId="587"/>
            <ac:spMk id="15" creationId="{A53E9BE6-9432-F35A-B30D-B8F2FAF15AC4}"/>
          </ac:spMkLst>
        </pc:spChg>
        <pc:spChg chg="add mod">
          <ac:chgData name="TAN Mei Yi [Harrisdale Senior High School]" userId="f9f029c9-d743-4d60-9f2c-e74bdec1ab07" providerId="ADAL" clId="{F5D9525F-F42D-4793-A437-E116E24B8C02}" dt="2023-03-17T02:40:13.686" v="1057" actId="20577"/>
          <ac:spMkLst>
            <pc:docMk/>
            <pc:sldMk cId="4063479745" sldId="587"/>
            <ac:spMk id="16" creationId="{D126680F-86EB-8E93-7B07-7C43853F6BE4}"/>
          </ac:spMkLst>
        </pc:spChg>
        <pc:spChg chg="add mod">
          <ac:chgData name="TAN Mei Yi [Harrisdale Senior High School]" userId="f9f029c9-d743-4d60-9f2c-e74bdec1ab07" providerId="ADAL" clId="{F5D9525F-F42D-4793-A437-E116E24B8C02}" dt="2023-03-17T02:40:25.878" v="1061" actId="20577"/>
          <ac:spMkLst>
            <pc:docMk/>
            <pc:sldMk cId="4063479745" sldId="587"/>
            <ac:spMk id="17" creationId="{5EE446FA-C80E-0108-105C-D475A2B8E8F9}"/>
          </ac:spMkLst>
        </pc:spChg>
        <pc:spChg chg="add mod">
          <ac:chgData name="TAN Mei Yi [Harrisdale Senior High School]" userId="f9f029c9-d743-4d60-9f2c-e74bdec1ab07" providerId="ADAL" clId="{F5D9525F-F42D-4793-A437-E116E24B8C02}" dt="2023-03-17T02:40:51.866" v="1068" actId="20577"/>
          <ac:spMkLst>
            <pc:docMk/>
            <pc:sldMk cId="4063479745" sldId="587"/>
            <ac:spMk id="18" creationId="{5738F6C6-1F61-9BFF-D6C7-99C99B6386A5}"/>
          </ac:spMkLst>
        </pc:spChg>
        <pc:spChg chg="add mod">
          <ac:chgData name="TAN Mei Yi [Harrisdale Senior High School]" userId="f9f029c9-d743-4d60-9f2c-e74bdec1ab07" providerId="ADAL" clId="{F5D9525F-F42D-4793-A437-E116E24B8C02}" dt="2023-03-17T02:41:05.921" v="1072" actId="20577"/>
          <ac:spMkLst>
            <pc:docMk/>
            <pc:sldMk cId="4063479745" sldId="587"/>
            <ac:spMk id="19" creationId="{FD5AA7FD-0F19-1D04-21CC-15AADB9A7FA4}"/>
          </ac:spMkLst>
        </pc:spChg>
        <pc:spChg chg="add mod">
          <ac:chgData name="TAN Mei Yi [Harrisdale Senior High School]" userId="f9f029c9-d743-4d60-9f2c-e74bdec1ab07" providerId="ADAL" clId="{F5D9525F-F42D-4793-A437-E116E24B8C02}" dt="2023-03-17T02:42:27.374" v="1074" actId="1076"/>
          <ac:spMkLst>
            <pc:docMk/>
            <pc:sldMk cId="4063479745" sldId="587"/>
            <ac:spMk id="21" creationId="{B6AA2CB3-6311-0A59-4EA6-EA78A4F4C39A}"/>
          </ac:spMkLst>
        </pc:spChg>
        <pc:spChg chg="add mod">
          <ac:chgData name="TAN Mei Yi [Harrisdale Senior High School]" userId="f9f029c9-d743-4d60-9f2c-e74bdec1ab07" providerId="ADAL" clId="{F5D9525F-F42D-4793-A437-E116E24B8C02}" dt="2023-03-17T02:42:44.962" v="1078" actId="20577"/>
          <ac:spMkLst>
            <pc:docMk/>
            <pc:sldMk cId="4063479745" sldId="587"/>
            <ac:spMk id="22" creationId="{D2DE2FC6-C575-8E6D-5FEF-0FD1BD93DB90}"/>
          </ac:spMkLst>
        </pc:spChg>
        <pc:graphicFrameChg chg="add mod">
          <ac:chgData name="TAN Mei Yi [Harrisdale Senior High School]" userId="f9f029c9-d743-4d60-9f2c-e74bdec1ab07" providerId="ADAL" clId="{F5D9525F-F42D-4793-A437-E116E24B8C02}" dt="2023-03-17T02:34:20.673" v="1003" actId="1076"/>
          <ac:graphicFrameMkLst>
            <pc:docMk/>
            <pc:sldMk cId="4063479745" sldId="587"/>
            <ac:graphicFrameMk id="3" creationId="{C105DE9E-68CD-2514-4072-DFEC29C4CA54}"/>
          </ac:graphicFrameMkLst>
        </pc:graphicFrameChg>
      </pc:sldChg>
    </pc:docChg>
  </pc:docChgLst>
  <pc:docChgLst>
    <pc:chgData name="TAN Mei Yi [Harrisdale Senior High School]" userId="f9f029c9-d743-4d60-9f2c-e74bdec1ab07" providerId="ADAL" clId="{DC81FF4C-291A-4AE2-AA0A-755D1767FF2B}"/>
    <pc:docChg chg="custSel addSld delSld modSld">
      <pc:chgData name="TAN Mei Yi [Harrisdale Senior High School]" userId="f9f029c9-d743-4d60-9f2c-e74bdec1ab07" providerId="ADAL" clId="{DC81FF4C-291A-4AE2-AA0A-755D1767FF2B}" dt="2023-02-28T05:14:53.099" v="259" actId="47"/>
      <pc:docMkLst>
        <pc:docMk/>
      </pc:docMkLst>
      <pc:sldChg chg="modSp mod">
        <pc:chgData name="TAN Mei Yi [Harrisdale Senior High School]" userId="f9f029c9-d743-4d60-9f2c-e74bdec1ab07" providerId="ADAL" clId="{DC81FF4C-291A-4AE2-AA0A-755D1767FF2B}" dt="2023-02-28T05:03:57.989" v="3" actId="20577"/>
        <pc:sldMkLst>
          <pc:docMk/>
          <pc:sldMk cId="3000480193" sldId="288"/>
        </pc:sldMkLst>
        <pc:spChg chg="mod">
          <ac:chgData name="TAN Mei Yi [Harrisdale Senior High School]" userId="f9f029c9-d743-4d60-9f2c-e74bdec1ab07" providerId="ADAL" clId="{DC81FF4C-291A-4AE2-AA0A-755D1767FF2B}" dt="2023-02-28T05:03:57.989" v="3" actId="20577"/>
          <ac:spMkLst>
            <pc:docMk/>
            <pc:sldMk cId="3000480193" sldId="288"/>
            <ac:spMk id="5" creationId="{00000000-0000-0000-0000-000000000000}"/>
          </ac:spMkLst>
        </pc:spChg>
      </pc:sldChg>
      <pc:sldChg chg="del">
        <pc:chgData name="TAN Mei Yi [Harrisdale Senior High School]" userId="f9f029c9-d743-4d60-9f2c-e74bdec1ab07" providerId="ADAL" clId="{DC81FF4C-291A-4AE2-AA0A-755D1767FF2B}" dt="2023-02-28T05:04:10.501" v="4" actId="47"/>
        <pc:sldMkLst>
          <pc:docMk/>
          <pc:sldMk cId="3848479177" sldId="454"/>
        </pc:sldMkLst>
      </pc:sldChg>
      <pc:sldChg chg="del">
        <pc:chgData name="TAN Mei Yi [Harrisdale Senior High School]" userId="f9f029c9-d743-4d60-9f2c-e74bdec1ab07" providerId="ADAL" clId="{DC81FF4C-291A-4AE2-AA0A-755D1767FF2B}" dt="2023-02-28T05:04:11.460" v="5" actId="47"/>
        <pc:sldMkLst>
          <pc:docMk/>
          <pc:sldMk cId="2468799418" sldId="455"/>
        </pc:sldMkLst>
      </pc:sldChg>
      <pc:sldChg chg="addSp delSp modSp mod modAnim">
        <pc:chgData name="TAN Mei Yi [Harrisdale Senior High School]" userId="f9f029c9-d743-4d60-9f2c-e74bdec1ab07" providerId="ADAL" clId="{DC81FF4C-291A-4AE2-AA0A-755D1767FF2B}" dt="2023-02-28T05:14:47.248" v="258" actId="1076"/>
        <pc:sldMkLst>
          <pc:docMk/>
          <pc:sldMk cId="2070731035" sldId="465"/>
        </pc:sldMkLst>
        <pc:spChg chg="add mod">
          <ac:chgData name="TAN Mei Yi [Harrisdale Senior High School]" userId="f9f029c9-d743-4d60-9f2c-e74bdec1ab07" providerId="ADAL" clId="{DC81FF4C-291A-4AE2-AA0A-755D1767FF2B}" dt="2023-02-28T05:14:35.805" v="257" actId="1076"/>
          <ac:spMkLst>
            <pc:docMk/>
            <pc:sldMk cId="2070731035" sldId="465"/>
            <ac:spMk id="2" creationId="{F71EE746-ED8A-B83A-D552-3063D9480989}"/>
          </ac:spMkLst>
        </pc:spChg>
        <pc:spChg chg="add mod">
          <ac:chgData name="TAN Mei Yi [Harrisdale Senior High School]" userId="f9f029c9-d743-4d60-9f2c-e74bdec1ab07" providerId="ADAL" clId="{DC81FF4C-291A-4AE2-AA0A-755D1767FF2B}" dt="2023-02-28T05:14:35.805" v="257" actId="1076"/>
          <ac:spMkLst>
            <pc:docMk/>
            <pc:sldMk cId="2070731035" sldId="465"/>
            <ac:spMk id="4" creationId="{267A7826-7015-6F8B-38A4-EBAA98D1F9D8}"/>
          </ac:spMkLst>
        </pc:spChg>
        <pc:spChg chg="add mod">
          <ac:chgData name="TAN Mei Yi [Harrisdale Senior High School]" userId="f9f029c9-d743-4d60-9f2c-e74bdec1ab07" providerId="ADAL" clId="{DC81FF4C-291A-4AE2-AA0A-755D1767FF2B}" dt="2023-02-28T05:14:35.805" v="257" actId="1076"/>
          <ac:spMkLst>
            <pc:docMk/>
            <pc:sldMk cId="2070731035" sldId="465"/>
            <ac:spMk id="6" creationId="{549B2DBC-8030-73AC-C4D1-F907CFE16CF1}"/>
          </ac:spMkLst>
        </pc:spChg>
        <pc:spChg chg="add mod">
          <ac:chgData name="TAN Mei Yi [Harrisdale Senior High School]" userId="f9f029c9-d743-4d60-9f2c-e74bdec1ab07" providerId="ADAL" clId="{DC81FF4C-291A-4AE2-AA0A-755D1767FF2B}" dt="2023-02-28T05:14:47.248" v="258" actId="1076"/>
          <ac:spMkLst>
            <pc:docMk/>
            <pc:sldMk cId="2070731035" sldId="465"/>
            <ac:spMk id="7" creationId="{39DD77B8-8E4C-4542-7B8E-1177B7431AA6}"/>
          </ac:spMkLst>
        </pc:spChg>
        <pc:spChg chg="add mod">
          <ac:chgData name="TAN Mei Yi [Harrisdale Senior High School]" userId="f9f029c9-d743-4d60-9f2c-e74bdec1ab07" providerId="ADAL" clId="{DC81FF4C-291A-4AE2-AA0A-755D1767FF2B}" dt="2023-02-28T05:14:47.248" v="258" actId="1076"/>
          <ac:spMkLst>
            <pc:docMk/>
            <pc:sldMk cId="2070731035" sldId="465"/>
            <ac:spMk id="8" creationId="{85E99EC1-EAFD-C14D-31DF-A0C901C35BCC}"/>
          </ac:spMkLst>
        </pc:spChg>
        <pc:spChg chg="add mod">
          <ac:chgData name="TAN Mei Yi [Harrisdale Senior High School]" userId="f9f029c9-d743-4d60-9f2c-e74bdec1ab07" providerId="ADAL" clId="{DC81FF4C-291A-4AE2-AA0A-755D1767FF2B}" dt="2023-02-28T05:14:47.248" v="258" actId="1076"/>
          <ac:spMkLst>
            <pc:docMk/>
            <pc:sldMk cId="2070731035" sldId="465"/>
            <ac:spMk id="9" creationId="{27D5FDAD-AE1D-B9E2-04EE-46B709D570C5}"/>
          </ac:spMkLst>
        </pc:spChg>
        <pc:spChg chg="add mod">
          <ac:chgData name="TAN Mei Yi [Harrisdale Senior High School]" userId="f9f029c9-d743-4d60-9f2c-e74bdec1ab07" providerId="ADAL" clId="{DC81FF4C-291A-4AE2-AA0A-755D1767FF2B}" dt="2023-02-28T05:14:47.248" v="258" actId="1076"/>
          <ac:spMkLst>
            <pc:docMk/>
            <pc:sldMk cId="2070731035" sldId="465"/>
            <ac:spMk id="10" creationId="{6A23564D-241E-A92F-5126-B33FC1614EDC}"/>
          </ac:spMkLst>
        </pc:spChg>
        <pc:spChg chg="mod">
          <ac:chgData name="TAN Mei Yi [Harrisdale Senior High School]" userId="f9f029c9-d743-4d60-9f2c-e74bdec1ab07" providerId="ADAL" clId="{DC81FF4C-291A-4AE2-AA0A-755D1767FF2B}" dt="2023-02-28T05:14:14.869" v="252" actId="1076"/>
          <ac:spMkLst>
            <pc:docMk/>
            <pc:sldMk cId="2070731035" sldId="465"/>
            <ac:spMk id="14" creationId="{00000000-0000-0000-0000-000000000000}"/>
          </ac:spMkLst>
        </pc:spChg>
        <pc:spChg chg="mod">
          <ac:chgData name="TAN Mei Yi [Harrisdale Senior High School]" userId="f9f029c9-d743-4d60-9f2c-e74bdec1ab07" providerId="ADAL" clId="{DC81FF4C-291A-4AE2-AA0A-755D1767FF2B}" dt="2023-02-28T05:14:14.869" v="252" actId="1076"/>
          <ac:spMkLst>
            <pc:docMk/>
            <pc:sldMk cId="2070731035" sldId="465"/>
            <ac:spMk id="17" creationId="{00000000-0000-0000-0000-000000000000}"/>
          </ac:spMkLst>
        </pc:spChg>
        <pc:spChg chg="mod">
          <ac:chgData name="TAN Mei Yi [Harrisdale Senior High School]" userId="f9f029c9-d743-4d60-9f2c-e74bdec1ab07" providerId="ADAL" clId="{DC81FF4C-291A-4AE2-AA0A-755D1767FF2B}" dt="2023-02-28T05:14:18.776" v="253" actId="1076"/>
          <ac:spMkLst>
            <pc:docMk/>
            <pc:sldMk cId="2070731035" sldId="465"/>
            <ac:spMk id="18" creationId="{00000000-0000-0000-0000-000000000000}"/>
          </ac:spMkLst>
        </pc:spChg>
        <pc:spChg chg="mod">
          <ac:chgData name="TAN Mei Yi [Harrisdale Senior High School]" userId="f9f029c9-d743-4d60-9f2c-e74bdec1ab07" providerId="ADAL" clId="{DC81FF4C-291A-4AE2-AA0A-755D1767FF2B}" dt="2023-02-28T05:14:14.869" v="252" actId="1076"/>
          <ac:spMkLst>
            <pc:docMk/>
            <pc:sldMk cId="2070731035" sldId="465"/>
            <ac:spMk id="19" creationId="{00000000-0000-0000-0000-000000000000}"/>
          </ac:spMkLst>
        </pc:spChg>
        <pc:spChg chg="mod">
          <ac:chgData name="TAN Mei Yi [Harrisdale Senior High School]" userId="f9f029c9-d743-4d60-9f2c-e74bdec1ab07" providerId="ADAL" clId="{DC81FF4C-291A-4AE2-AA0A-755D1767FF2B}" dt="2023-02-28T05:14:14.869" v="252" actId="1076"/>
          <ac:spMkLst>
            <pc:docMk/>
            <pc:sldMk cId="2070731035" sldId="465"/>
            <ac:spMk id="20" creationId="{00000000-0000-0000-0000-000000000000}"/>
          </ac:spMkLst>
        </pc:spChg>
        <pc:spChg chg="mod">
          <ac:chgData name="TAN Mei Yi [Harrisdale Senior High School]" userId="f9f029c9-d743-4d60-9f2c-e74bdec1ab07" providerId="ADAL" clId="{DC81FF4C-291A-4AE2-AA0A-755D1767FF2B}" dt="2023-02-28T05:14:18.776" v="253" actId="1076"/>
          <ac:spMkLst>
            <pc:docMk/>
            <pc:sldMk cId="2070731035" sldId="465"/>
            <ac:spMk id="22" creationId="{00000000-0000-0000-0000-000000000000}"/>
          </ac:spMkLst>
        </pc:spChg>
        <pc:spChg chg="mod">
          <ac:chgData name="TAN Mei Yi [Harrisdale Senior High School]" userId="f9f029c9-d743-4d60-9f2c-e74bdec1ab07" providerId="ADAL" clId="{DC81FF4C-291A-4AE2-AA0A-755D1767FF2B}" dt="2023-02-28T05:14:18.776" v="253" actId="1076"/>
          <ac:spMkLst>
            <pc:docMk/>
            <pc:sldMk cId="2070731035" sldId="465"/>
            <ac:spMk id="23" creationId="{00000000-0000-0000-0000-000000000000}"/>
          </ac:spMkLst>
        </pc:spChg>
        <pc:picChg chg="del">
          <ac:chgData name="TAN Mei Yi [Harrisdale Senior High School]" userId="f9f029c9-d743-4d60-9f2c-e74bdec1ab07" providerId="ADAL" clId="{DC81FF4C-291A-4AE2-AA0A-755D1767FF2B}" dt="2023-02-28T05:14:04.030" v="250" actId="478"/>
          <ac:picMkLst>
            <pc:docMk/>
            <pc:sldMk cId="2070731035" sldId="465"/>
            <ac:picMk id="3" creationId="{00000000-0000-0000-0000-000000000000}"/>
          </ac:picMkLst>
        </pc:picChg>
      </pc:sldChg>
      <pc:sldChg chg="addSp delSp modSp add del mod delAnim modAnim">
        <pc:chgData name="TAN Mei Yi [Harrisdale Senior High School]" userId="f9f029c9-d743-4d60-9f2c-e74bdec1ab07" providerId="ADAL" clId="{DC81FF4C-291A-4AE2-AA0A-755D1767FF2B}" dt="2023-02-28T05:14:53.099" v="259" actId="47"/>
        <pc:sldMkLst>
          <pc:docMk/>
          <pc:sldMk cId="2303262736" sldId="477"/>
        </pc:sldMkLst>
        <pc:spChg chg="add del mod">
          <ac:chgData name="TAN Mei Yi [Harrisdale Senior High School]" userId="f9f029c9-d743-4d60-9f2c-e74bdec1ab07" providerId="ADAL" clId="{DC81FF4C-291A-4AE2-AA0A-755D1767FF2B}" dt="2023-02-28T05:14:24.430" v="254" actId="21"/>
          <ac:spMkLst>
            <pc:docMk/>
            <pc:sldMk cId="2303262736" sldId="477"/>
            <ac:spMk id="2" creationId="{18AB7018-0A04-3CCD-F700-321E079FA340}"/>
          </ac:spMkLst>
        </pc:spChg>
        <pc:spChg chg="del mod">
          <ac:chgData name="TAN Mei Yi [Harrisdale Senior High School]" userId="f9f029c9-d743-4d60-9f2c-e74bdec1ab07" providerId="ADAL" clId="{DC81FF4C-291A-4AE2-AA0A-755D1767FF2B}" dt="2023-02-28T05:14:24.430" v="254" actId="21"/>
          <ac:spMkLst>
            <pc:docMk/>
            <pc:sldMk cId="2303262736" sldId="477"/>
            <ac:spMk id="14" creationId="{00000000-0000-0000-0000-000000000000}"/>
          </ac:spMkLst>
        </pc:spChg>
        <pc:spChg chg="del mod">
          <ac:chgData name="TAN Mei Yi [Harrisdale Senior High School]" userId="f9f029c9-d743-4d60-9f2c-e74bdec1ab07" providerId="ADAL" clId="{DC81FF4C-291A-4AE2-AA0A-755D1767FF2B}" dt="2023-02-28T05:14:24.430" v="254" actId="21"/>
          <ac:spMkLst>
            <pc:docMk/>
            <pc:sldMk cId="2303262736" sldId="477"/>
            <ac:spMk id="17" creationId="{00000000-0000-0000-0000-000000000000}"/>
          </ac:spMkLst>
        </pc:spChg>
        <pc:spChg chg="del mod">
          <ac:chgData name="TAN Mei Yi [Harrisdale Senior High School]" userId="f9f029c9-d743-4d60-9f2c-e74bdec1ab07" providerId="ADAL" clId="{DC81FF4C-291A-4AE2-AA0A-755D1767FF2B}" dt="2023-02-28T05:14:24.430" v="254" actId="21"/>
          <ac:spMkLst>
            <pc:docMk/>
            <pc:sldMk cId="2303262736" sldId="477"/>
            <ac:spMk id="18" creationId="{00000000-0000-0000-0000-000000000000}"/>
          </ac:spMkLst>
        </pc:spChg>
        <pc:spChg chg="del mod">
          <ac:chgData name="TAN Mei Yi [Harrisdale Senior High School]" userId="f9f029c9-d743-4d60-9f2c-e74bdec1ab07" providerId="ADAL" clId="{DC81FF4C-291A-4AE2-AA0A-755D1767FF2B}" dt="2023-02-28T05:05:19.113" v="26" actId="478"/>
          <ac:spMkLst>
            <pc:docMk/>
            <pc:sldMk cId="2303262736" sldId="477"/>
            <ac:spMk id="19" creationId="{00000000-0000-0000-0000-000000000000}"/>
          </ac:spMkLst>
        </pc:spChg>
        <pc:spChg chg="del mod">
          <ac:chgData name="TAN Mei Yi [Harrisdale Senior High School]" userId="f9f029c9-d743-4d60-9f2c-e74bdec1ab07" providerId="ADAL" clId="{DC81FF4C-291A-4AE2-AA0A-755D1767FF2B}" dt="2023-02-28T05:14:24.430" v="254" actId="21"/>
          <ac:spMkLst>
            <pc:docMk/>
            <pc:sldMk cId="2303262736" sldId="477"/>
            <ac:spMk id="20" creationId="{00000000-0000-0000-0000-000000000000}"/>
          </ac:spMkLst>
        </pc:spChg>
        <pc:spChg chg="del mod">
          <ac:chgData name="TAN Mei Yi [Harrisdale Senior High School]" userId="f9f029c9-d743-4d60-9f2c-e74bdec1ab07" providerId="ADAL" clId="{DC81FF4C-291A-4AE2-AA0A-755D1767FF2B}" dt="2023-02-28T05:14:24.430" v="254" actId="21"/>
          <ac:spMkLst>
            <pc:docMk/>
            <pc:sldMk cId="2303262736" sldId="477"/>
            <ac:spMk id="22" creationId="{00000000-0000-0000-0000-000000000000}"/>
          </ac:spMkLst>
        </pc:spChg>
        <pc:spChg chg="del mod">
          <ac:chgData name="TAN Mei Yi [Harrisdale Senior High School]" userId="f9f029c9-d743-4d60-9f2c-e74bdec1ab07" providerId="ADAL" clId="{DC81FF4C-291A-4AE2-AA0A-755D1767FF2B}" dt="2023-02-28T05:14:24.430" v="254" actId="21"/>
          <ac:spMkLst>
            <pc:docMk/>
            <pc:sldMk cId="2303262736" sldId="477"/>
            <ac:spMk id="23" creationId="{00000000-0000-0000-0000-000000000000}"/>
          </ac:spMkLst>
        </pc:spChg>
        <pc:picChg chg="del">
          <ac:chgData name="TAN Mei Yi [Harrisdale Senior High School]" userId="f9f029c9-d743-4d60-9f2c-e74bdec1ab07" providerId="ADAL" clId="{DC81FF4C-291A-4AE2-AA0A-755D1767FF2B}" dt="2023-02-28T05:04:47.219" v="7" actId="478"/>
          <ac:picMkLst>
            <pc:docMk/>
            <pc:sldMk cId="2303262736" sldId="477"/>
            <ac:picMk id="3"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716E95-4FD7-42D6-8B79-F8BB577A8706}" type="datetimeFigureOut">
              <a:rPr lang="en-AU" smtClean="0"/>
              <a:t>20/07/2023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7D0228-55D5-4B60-ADF2-024A33697D1D}" type="slidenum">
              <a:rPr lang="en-AU" smtClean="0"/>
              <a:t>‹#›</a:t>
            </a:fld>
            <a:endParaRPr lang="en-AU"/>
          </a:p>
        </p:txBody>
      </p:sp>
    </p:spTree>
    <p:extLst>
      <p:ext uri="{BB962C8B-B14F-4D97-AF65-F5344CB8AC3E}">
        <p14:creationId xmlns:p14="http://schemas.microsoft.com/office/powerpoint/2010/main" val="4144855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2D6FF137-0809-4DAA-8E3C-28073C2EEE2A}" type="datetimeFigureOut">
              <a:rPr lang="en-AU" smtClean="0"/>
              <a:t>20/07/2023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49C39D7-84E0-46E1-9BB0-376D921FF78A}" type="slidenum">
              <a:rPr lang="en-AU" smtClean="0"/>
              <a:t>‹#›</a:t>
            </a:fld>
            <a:endParaRPr lang="en-AU"/>
          </a:p>
        </p:txBody>
      </p:sp>
    </p:spTree>
    <p:extLst>
      <p:ext uri="{BB962C8B-B14F-4D97-AF65-F5344CB8AC3E}">
        <p14:creationId xmlns:p14="http://schemas.microsoft.com/office/powerpoint/2010/main" val="3855835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2D6FF137-0809-4DAA-8E3C-28073C2EEE2A}" type="datetimeFigureOut">
              <a:rPr lang="en-AU" smtClean="0"/>
              <a:t>20/07/2023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49C39D7-84E0-46E1-9BB0-376D921FF78A}" type="slidenum">
              <a:rPr lang="en-AU" smtClean="0"/>
              <a:t>‹#›</a:t>
            </a:fld>
            <a:endParaRPr lang="en-AU"/>
          </a:p>
        </p:txBody>
      </p:sp>
    </p:spTree>
    <p:extLst>
      <p:ext uri="{BB962C8B-B14F-4D97-AF65-F5344CB8AC3E}">
        <p14:creationId xmlns:p14="http://schemas.microsoft.com/office/powerpoint/2010/main" val="3072296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2D6FF137-0809-4DAA-8E3C-28073C2EEE2A}" type="datetimeFigureOut">
              <a:rPr lang="en-AU" smtClean="0"/>
              <a:t>20/07/2023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49C39D7-84E0-46E1-9BB0-376D921FF78A}" type="slidenum">
              <a:rPr lang="en-AU" smtClean="0"/>
              <a:t>‹#›</a:t>
            </a:fld>
            <a:endParaRPr lang="en-AU"/>
          </a:p>
        </p:txBody>
      </p:sp>
    </p:spTree>
    <p:extLst>
      <p:ext uri="{BB962C8B-B14F-4D97-AF65-F5344CB8AC3E}">
        <p14:creationId xmlns:p14="http://schemas.microsoft.com/office/powerpoint/2010/main" val="8908095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kill Development">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noFill/>
          <a:ln w="190500" cap="flat" cmpd="sng">
            <a:gradFill>
              <a:gsLst>
                <a:gs pos="100000">
                  <a:srgbClr val="01244E"/>
                </a:gs>
                <a:gs pos="0">
                  <a:srgbClr val="94B5E0"/>
                </a:gs>
              </a:gsLst>
              <a:lin ang="5400000" scaled="0"/>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88014" y="5747656"/>
            <a:ext cx="975044" cy="975044"/>
          </a:xfrm>
          <a:prstGeom prst="rect">
            <a:avLst/>
          </a:prstGeom>
        </p:spPr>
      </p:pic>
      <p:sp>
        <p:nvSpPr>
          <p:cNvPr id="8" name="AutoShape 2" descr="data:image/png;base64,iVBORw0KGgoAAAANSUhEUgAAAf8AAAEOCAYAAACHPx4CAAAxEUlEQVR42u2d93tV1b6v79+z+W0fOd69gyBoVDCCAqEIHIIUg4fg3ogQKYfLBs7GDRaKBAm9Q0B6KNKLEiAovRo6gZCEpnT43vMZ95nzzrWyahop7/s848mac8y25pgZ72hzjf915rZZfQwAAABQOf4X8gcAAED+yB8AAAD5I38AAADkj/wBAACQP/IHAACo5/J/4+02cSX82cix1uqtd/zlfaeLrV3HLn74U5MmIcuKDx73z680tdzlG5I+NwAAALwE+R8tfmjvd/rQ+g/Ktryt+xM+RnDda6+3coWHA0VlyB8AAKCuy3/ynGU2ZV6e5e8/YR998mml5K/Ps1ZstIzMLOQPAABQ1+Wf3q2nHbvxyH1WC0B47T1R+euv5K9CAPIHAACoo/JfveuwDRs70V/OWbzaxn77faXlr4JDsPkf+QMAANQx+ffN+sxat/3AH8j3XvtO1jL1bTtd/qJS8leYmZdvvfoPRP4AAAB1Tf6qnad3z6iw/tPsUbZ0095Ky1+h58cDbPbKTcgfAACgLsl/zNc5brBf+Po1u3+xHn36V0n+Bb+VuhYEvQWA/AEAAGpZ/q/+NcXS2qeHhHc/6GgpLVpa4eW7Efd5/c237OdzJZWWv4Le+9f7/8gfAACgluXPL/wBAAAgf+QPAACA/JE/AAAA8kf+AAAAyB/5AwAA1BH5cwsAAACQPwAAACB/AAAAQP4AAACA/AEAAAD5AwAAAPIHAAAA5A8AAADIHwAAAOqx/Nu0acOdBgAAQP4AAABQb+RfWlpqo0ePtoyMDOvSpYsNHjzYioqKXNyzZ89szZo11r17d+vQoYNt374d+QMAANR3+Y8fP97y8/P95cLCQhs0aJD7vGnTJvv888/t/v37VlZWZiNGjLAWLVpwpwEAAOqz/A8cOBCyfPLkSUtJSXGfhwwZYqdOnfLjjh8/bk2bNk342OXl5dUa7t27Z0+fPiWlAQAAqiL/mzdv2siRIy0zM9PV+HNyciw1NdXFtW3b1l68eOFv+/z5c2vWrJn7fPbsWddN4IXHjx9XOPZvv/1WI6GkpMRdCwAAAPKvBNnZ2bZ//35/+c6dO9a8eXP3eejQoXb69Ok6U/MvLi62CxcuuALAlStXSHEAAED+ldmpd+/erqlf3L1714YNG+Y3+2/ZssXv81ehQC0EXqvAy0LN/pcuXXIFAHUDAAAAIP8kUW2+T58+1qlTJ0tLS3OD/IYPH26TJ092o/1XrVpl3bp1c/G7d+92TfwvG0lf8r927RqpDgAAyL8xoP5+r/8fAAAA+TcSqir/M7frT2gMkB6kF4HnDJA/8kf+pAfphfwBkD/yRyakB+mF/AGQP/JHJqQH6YX8Afkjf2SDTEgP0gv5A/JH/sgGmZAeyB/5A/JH/pH/2d54u03cf8jPRo61Vm+94y/vO11s7Tp28cOfmjQJWVZ88Lh/fqWp5S7fkNS5G6tMSI/6lV7Hbjyy7H/8y97v9KF90LmbdfvoYxv1r8l27ObjhO7rq39N8dPpnffet7T26TZw6H9ZwW+lCe3jhe69MyPG6XiZfx9q+87ciLm/wuyVmxJ+Po4WP7Qh/+ef9n56V7dvz48H2PTFaxJ6nnjOAPnXA/nrn1wZW/9B2Za3dX/Cxwiue+31Vk5WB4rKyARIjwaTXsdLnljbDp0tZ/HqkPVT56+wjz751E7cehr3vkaKm7tqi6W2TrNDl+4k/YxEipOUB40Yk/AzFu/5UMFGhYoZS9f5cSqs/EffT0IKDcgfalz+s2bNqlMXVVPX8zLkP3nOMpsyL8/y959wGVplZKPPs1ZstIzMLDIB0qPBpNfYb793tepI9+vjTz+3f+XMrZSsFXKXrXctPNUh/yPXH9jbae0SfsbiPR9jvs6xTz77osJ+KqyoBSBeoYfnDJB/PZB/ereermlTn1XjDK8NJCob/VVmokyFTID0aAjppWb+ZZv3RbxfWt+jT/9Ky//wlfuuVaGq8tezMnL8ty4kI/9Yz4eeu+U//hy3ewr5Q43Kf+HChTZx4kTT3+vXr7uVmglv48aNbp3+alksXrzYTdbjMW/ePDt06JC/vHfvXjt69Kj98ccfboKfZcuWuWOsW7fOysrKQuR++fJlW7BggZsB8MSJE7ZkyRJ3vPPnz4fIX9MHa66ARYsW2cqVK+3WrVv1Rv6rdx22YWMn+stq3lRtp7KykaiCzYnIn/Soz+nVvNWbfi03UpdAy9S3Ky1/hTffeTfhPn+vEBIep+UOXXu464nX53/48r2Eno9Y3zvedXrXxHMG1V7zLy0tdVL2JHvjxg2bP3++W3/w4EE7fPiwW//w4UNfyB7a78GDB7Z9+3Y7deqUv/7q1au2du1af3n69OmuUKHJds6cOWPr16+3x48fu301SVBOTo6/rQoQXoFDk/IEj1PX5d836zNr3fYD/5/2vfadXIZ2uvxFpWSjMDMv33r1H4hsSI96n16xasCSsVoGqlLzVxpXteYvSY+fOssNIky25h/t+dAgv2jjTTS+4ODF29T8ofblL3EXFRVVkOaOHTuchPPy8tw6yV0FAdXYNWmOxK3CgFCtPohq71OnTvWXJ02a5AoVYsOGDS7eQ+sV77FmzRo3i+CLFy/ccrDloS7LX6X99O4ZFdZ/mj3Klm7aW2nZKKhfUCOLkT/pUZ/TK1rft0Lm34b4rTKVkf/3S9ZWW5//ydJnbhBfZeQf6fnQ984aMqLCfntOXnMFUpr94aXIf+7cuU7mQTRN7+zZs91ntQJoWTX327dvuyl7JXsJuqCgwG1z//59V4NXq4Bq6j/99JPNmDHDP15ubq7/ec6cOSHnkuS/++47f1ktAjquCh3qPqgv8tc/uAaXha9fs/sXvy+zsrLRyGDVWIMZEvInPepbemnU+7vvd6jwilvOolVuNLzX1J6srOet2erWV9dof4VWb7WutPzDn4/jGu3/QUfXKuBts/Xweeua0dfmrv4R+cPLq/lfuHChgjS95n3JXvFLly71m/R37drlJF9eXu7W5efn26VLl/z91UUwbdo0fzl4PtX8S0pKItb8VcgIylpjEryWh7oif/W/KaMKhnf/5x87pUVLK7x8N+I+r7/5lv18rqTSsnGjmZdvcO8TI3/Soz6nl0bSDxk93u+K0SA9LeuVzFhpqqDm8WC/eJt27Z1Us4aMtP3nb1VqnEC0OA0U9a4pWl/8tIU/JPx86HurZcL7znq7QS1QwS4o5A81Lv+ZM2f6K9S3r0F6Xp+/xKzmfK8rQIP/JGAN6PNq6mr695r8xfLly/2mfIlfrQTBZv+g/M+ePev3+WtbtRgEWwl0LXfv3vW7DzT4ry7Jn1/6qlsyIT1IL37hDyBB+e/cudMJ3BvV7432VxO/RvhrRH4QiVyj8j1++OEHV/sP1t5VQNAAQHUXaFCfjqe3AcLlr8KDugx0Hm2vQoaE76GWhRUrVrjChcQffGsA+SN/0oP0IvCcQSXl31hA/siE9CC9kD8A8kc2yIT0IL2QPyB/5I9skAnpgfyRPyB/5A8AAID8kT8AAADyR/4AAADIH/kDAAAgf+QPAACA/JE/AAAA8kf+AAAAyB/5AwAAIH/kDwAAgPyrJn/NLFgTtGnTJuJniE9NpEl1pQdpWb+fg5p8FoLLmtysc+fObrp0AORfB+VfXl7upjCuyQzmypUrPHVJcOHChWrP+KsrPZB/7VHX/zfDn4Xgsdq1a+dmLwVA/nVY/oqPl8mUlpba6NGjLSMjw7p06WKDBw92UxGLZ8+e2Zo1a6x79+7WoUMHV9qPVrsoKCiwgQMHWteuXW348OHuvMoktm3bZn379rXWrVvbpEmT/IxD+2qfTp06uSmSo23X0NIsXgGgOtIj1n0PTycdW+dp0qSJ+/vrr7+Sk9SC/Gvrf7M6ngUd6+HDhyFxZ8+eJSEB+ddl+cfLZMaPH2/5+fn+cmFhoQ0aNMh93rRpk33++ed2//59KysrsxEjRliLFi0qZDDKJHr16mXXrl1zyxs2bLBRo0bZjh07bMCAAW7/Bw8euAxmz549bpuWLVu65eLi4pjbNcQ0i1UAqI70iHY/o6UTNf+XI//a+N+sjmeBrj5A/nVQJMpIIoXr16/728TKZA4cOBCyfPLkSUtJSXGfhwwZYqdOnfLjjh8/bk2bNq2QEYwZM8YOHjwYchzVKpTRBGsIaj4cO3as+6zjnDhxwn2OtZ2Hah7Rvmt9CcH0iFYAqI70iHY/o6VTZTL1+p4WLzPU5v9mdTwL8eRf1/837927Z0+fPsWQyL9hyT+ZoH+CcG7evGkjR460zMxMV6vIycmx1NRUF9e2bduQ5vfnz59bs2bNKmQE6gdUM2Q4ilcTYTD07t3bxb3zzjsJbRepttRQwqVLl2okPaLdz2jpFJ6pSxbBfSMVUhpaWrzsUFP/m1V9FhKRf33531QhS/cJkH+DrvmrOS/44CsjiUR2drbt37/fX75z5441b97cfR46dKidPn066Zq//sGmTJliw4YNs6tXr/rrlVkdOnSoQiYSa7vGVvOvjvSIdj+jpRM1/9oNtfm/WR3PQn2v+atrUf9vutcMUkb+DUb+ifQrRstchGoBak4Ud+/edZmF17S4ZcsWv19RGY9qIV7NI5gRhPcfLlmyxL755hs30Ej7qK9R6DWh+fPnV8hEYm3XENMsVp9/daRHtPsZLZ2EBoMxirt2qM3/zep4FhpCn7+a/dXSFq2VBZB/g5N/rMzFqzH06dPHjbpPS0tzA4nUTzh58mTXLLhq1Srr1q2bi9+9e7drNoyUEaiGkpWV5d4BVp+iMivtv379epeJ6Rjjxo3z+96C+8barqGlWbzR/tWRHrHuZ6R0EhMmTLAePXrY0aNHyUlqSf618b9ZHc9CQxnwJ+nrvnsFHkD+DVb+8TIXqF1q4j3/IIzErj/yr+n/TZ6Fiqhrg19GbeDyP3O7/oSakn9NSgYqR02miTK2YM0PGudzwLNQtXwTkH+9lz80HtRcqx97WbZsGTeDZ4FngXwT+SN/AAAg30T+yB8AGjz0+ZNvIn/kDwCNDN5nJ99E/sgfABppzb99+/bu54Q99LqbNzNfY5hMi3wT+dsbb7eJK+LPRo61Vm+94y/vO11s7Tp28cOfmjQJWVZ88Lh/fqWp5S7fkNS5eYgBoKbkrx/0yc3N9devXLnSpk+f3mgm0yLfRP5x5X+0+KG93+lD6z8o2/K27k/4GMF1r73eyhUeDhSVIX8AeOny128KpKen++v1o0FqCUhkMi3kD41C/pPnLLMp8/Isf/8J++iTTyslf32etWKjZWRmIX+oVWbNmlWpuOrcB2qfaJMwBQf8aWKgixcvup8B7tmzpx8fbzIt5A+NQv7p3XrasRuP3Ge1AITX3hOVv/5K/ioEIH9A/vAya/5i8+bNNnXqVFu+fLkLIpHJtJA/NHj5r9512IaNnegv5yxebWO//b7S8lfBIdj8j/whWf744w83eYt+rGXhwoW2bt06Kysr8zPqEydOuMlY5s2bZ+fPn/dlHStOnDt3zvLy8mzmzJl+H2+8faB+y//JkyfWtWtX69evnz+pTWOZTIt8E/nHFHDfrM+sddsP/IF877XvZC1T37bT5S8qJX+FmXn51qv/QOQPlWL79u126tQpf1m1tLVr1/6/5/vMGTdZi5p4lXlrwhfN9R4vTs+LJoNRnISwceNGKyoqirkP1H/5i1GjRtnAgQP95cYymRb5JvKPKmDVztO7Z1RY/2n2KFu6aW+l5a/Q8+MBNnvlJuQPSXP58uWQZU0Eo6ZbsWHDhpCJYW7cuOFe1YoXJ9nfunXLj1Mf8NatW2PuA4D8oUHKf8zXOW6wX/j6Nbt/sR59+ldJ/gW/lboWBL0FgPwhGfQKlmrgejVLNf6ffvrJZsyY4eLmzJkTsq2a7b/77ru4cWrKVxdCMKgPONY+AMgf6rX8X/1riqW1Tw8J737Q0VJatLTCy3cj7vP6m2/Zz+dKKi1/Bb33r/f/kT8kQ35+vl26dMlffvjwoU2bNs2v3ZeUlESt+UeLU81ftf0g6k6ItQ8A8od6LX9+4Q/qE6qRe03xEr/E7TX76/Uur49ecWoh8FoFYsVpsJ+W1d8vDh486EZ4x9oHAPkD8kf+UEuo9q1R+QsWLHAjsTUoTwWAvXv3umb548eP2+LFi128Bu2pCV/Eizt58qQrWCheI74193usfQCQPyB/5A8AgPwB+SN/AADkD8gf+QMAIH+obfnzEAMAAPkm8uchBgBA/uSbyJ+HGACAfBOQPw8xAAD5JiB/HmIAAPJNQP48xAAA5JuA/HmIAQDINwH58xADAJBvAvLnIQYAIN+EWpZ/mzZteIgBAJA/NCb5X7lypUF8Uc3ExkMMAID8IYmaf2lpqY0ePdoyMjKsS5cuNnjwYDeNqUdBQYENHDjQunbtasOHD7eSkhI37ammQO3bt6+1bt3aJk2a5NZ5x9U+nTp1ctOuRtuuurh37557gK9du0aqAwAgf+SfiPzHjx9v+fn5/vrCwkIbNGiQ+/zrr79ar169fLFu2LDBRo0aZTt27LABAwbY/fv37cGDB65QsGfPHrdNy5Yt3XJxcXHM7aqDp0+f2qVLl9wDrEIAAAAgf+SfgPwPHDgQsv7kyZOWkpLiPo8ZM8YOHjwYEq9avSR+9uxZf526EMaOHes+N23a1E6cOOE+x9ouSHl5edJBhQvv4W0oXRgAAMgfakX+N2/etJEjR1pmZqar8efk5FhqaqqLa9eunT179izivuoiCIbevXu7uHfeeSeh7SI9hJUJun71+wMAAPJH/gnKPzs72/bv3++vv3PnjjVv3jxizV+SnTJlig0bNsyuXr3qr1c//qFDh0KOK2JtV9Wav5r51ewPAADIH5KUv2riauoXd+/edcL2mv3D+/yXLFli33zzjRvEp9YC9eOL2bNn2/z58yvIP9Z2AACA/OElyf/48ePWp08fNzo/LS3NNm3a5PrqJ0+e7OLVKpCVlWWdO3d2/fUqIKgrYP369a7g0K1bNxs3bpxfCw/KP9Z2AACA/OElyR8AAJA/NAL5q+9eg+8AAAD5QyOQv5rtu3fvbsuWLeMuAQAgf2gsNX8AAED+yB/5AwAA8gfkDwAAyB+QPwAAIH9A/gAAgPwB+QMAAPKHuij/WbNmxVwGAADkD8gfAACQP9RH+T969MgWLlxoEydOdH+vX7/uy//ixYvux380+U5+fr6b4S9YOLh8+bItWLDAzpw5Y8XFxbZx40Z3DP3Vsli8eHHIfvPmzQuZyW/v3r129OhRUggAAPnDy675T5s2zXbt2uUvHzlyxLZu3eovT58+3UleU+mWlpa6QsCtW7dc3I0bN1yBQes1BfDhw4fd+ocPH9qiRYts5cqV/nG0nzfLHwAAIH94ifKfMmWKPX782F/WjHzBbSZNmuQkL7Zv325FRUUVHqQdO3a4Wn9eXp5bd+rUKVcQ0FTAmk9A0ldhAAAAkD/UAflH6vMPrsvNzfU/z50718k8iAoLs2fPdp/VCqBltRTcvn3bdu/e7boMNH1wQUEBqQMAgPyhPsg/+Fk1/wsXLlR4kLzmfcle8UuXLnXLV69edV0Ka9eutfLyclIHAAD5w8uQ/8yZMystf/Xta6Cf1+dfUlLimvO9rgAN/lPT/5YtW9zyixcvXNM/Tf4AAMgfXqL8d+7c6YTsjdJPRv6e4NWsryZ+jfA/ffp0SPzUqVPt/Pnz/vIPP/wQMqAQAACQP9Sy/AEAAPkD8gcAAOQPyB8AAJA/IH8AAED+gPwBAAD5A/IHAADkD8gfAACQPyB/AABA/oD8AQAA+QPyBwAA5A/IHwAAkD8gfwAAQP7IHwAAAPkjfwAAAOSP/AEAAPkD8gcAAOQPyB8AAJA/IH8AAED+gPwBAAD5A/IHAADkD8gfAACQPyB/AABA/oD8AaB+ceY2oToD8gfkDwDIH/kjf0D+AID8kT/yB+QPAMgf+SN/5A8AgPyRP/JH/gAAyB/5I3/kDwDw8uX/6l9TrF3HLhXC7JWbXPyfX2lqucs3VNjvjbfb+J+Plzyxf3w9zT7o3M3eT+9q73f60LL/8S/7sfBc1H2iHe9o8UMbP3WWdc3o647X8+MBNmVeXtxjxDo28gfkDwDIPwlpvvZ6K2v11jt2oKgs4n4nS59Z+y7d7asZC+10+Qu37tjNx7Zk4x5LbZ1mhy/fS0r+/z0518Z++72duPXULWv/Tz77wuav3Yb8AfkDANSG/BU/a8VGy8jMirifaum9P/lbxH0XrtthU+evSEr+bdq1t2M3HoXEHbhQbsPGfYX8AfkDANSW/PVX8lchIHy9av2L83dX+VzBmn+/gYNt/U/H7FTZ84SPgfxfPm3atIn4uSrHqeqxkD8AIP8k+vy95npPqmr2Dzb/e+tbvJHq+vy9463aWRhynNZtP0hK/gqbDpy2QSPGuLEDPfr0t2Wb98W9Xq1H/olz8+bNGpX/lStXqk3+VTkW8gcA5F+Fmr/CzLx869V/YIWav/r3I+27/cgF+7em/570gL/g+v3nb1nWkJE25pvp1Pyr+TpKSkpiblNaWmqjR4+2jIwM69Kliw0ePNiKiopc3LNnz2zNmjXWvXt369Chg23fvj1izf/Fixe2bds269u3r7Vu3domTZrk1omCggIbOHCgde3a1YYPH+6OrfM0adLE/f31119DjtW+fXu7fv26f4579+5Zu3btYp4D+QMA8q+i/BU0+l5vAnjrv/xutvX+z79H3HfI6PHubYFk5K8R/rtPXg2JO3zlvhsLgPyr/zpiFQDGjx9v+fn5/nJhYaENGjTIfd60aZN9/vnndv/+fSsrK7MRI0ZYixYtKsh/x44dNmDAALfdgwcPnOT37NnjxN6rVy+7du2a227Dhg02atSoiDV/b3n+/PmWm5vrr1+5cqVNnz496jmQPwAg/2qSf8FvpdYy9W33FkBwtP/XuYv80f4HL952y32zPnPbJiN/FSwy/z7U715Ql8KwsRPtn1NmNij5P3z48KUG7zpiFQAOHDgQsnzy5ElLSUlxn4cMGWKnTp3y444fP25NmzatIGyJ+OzZs/56NeGPHTvWxowZYwcPHgw5vloCYsm/vLzc0tPT/fV9+vRxLQHRzoH8AQD5J9nnP23hD1Glqvf+gzV6CXr0V9+5Pvq2HTrb22ntXJ+9Ru0H99e50tqnVwgqLHjbaZCfCg7dPvrY3mvfyT7s1c/GfJ1jR64/aFDyr2shUgFA4wJGjhxpmZmZrsafk5NjqampLq5t27YhTevPnz+3Zs2aVRC2/qoJPxh69+7tmuvVdRCJWAP+dC0XL160O3fuWM+ePWOeA/kDAPIn1Cn5q7n7ZYZw+av/PJzs7Gzbv3+/vyzhNm/e3H0eOnSonT59Om7Nf9iwYXb16lV/vQoMhw4dqlDzV+FhypQpceW/efNmmzp1qi1fvtyFWOdA/gCA/An0+UdpgYgkfqHas5r6xd27d51kvWb/LVu2+H3+KhSohcBrFQgKWwPxFKe+eDF79mzXdx/e579kyRL75ptv3GcN2gu2KgTl/+TJEzdAsF+/fv51RzsH8gcA5E9A/hGuI5r4vdq8+tU7depkaWlpbpCf+tcnT57smuxXrVpl3bp1c/G7d+92ze3hwtZ269evdwUJbTtu3Dh7+vSpi1OrQlZWlnXu3Nn10auAISZMmGA9evSwo0ePRmwJ0MBAvSXgEescyB8AkD8B+QeuI5b4q0p9+GEe5A8AyJ/QqORfk+JX/32wFQD5AwBAo6ah/7a/mu71wz/Lli1D/gAAAI1B/o0V5A8AAMgf+QMAACB/5A8AAMgfkD8AACB/QP4AAID8AfkDAEBjl/+lS5fsxx9/jLvdrFmzKnV8zfqn6Xyj/T6+fplP8Y8ePbILFy64n9eNhCbg0c8Ax4pL9LsE0c/46qeAFy5cWCHcvn27Svc01vfxttu6dSvyBwCA2pX/Tz/9FDKdbiT0e/vexDfJcv78efee/saNGyMed/Hixf5v53tTBEdi79697ieCY8Ul8l0iXV9+fn61pot3HbG+j7ddcEIj5A8AkCTBn4Ctys/BxpoFriHKPy8vz/1Cn6bhXbNmjavxamIcb057TZozffp0FxQvtP2KFSts7ty5rlAQ6xp27drlBBdpchwdQ9L25Kvj6Xf01Qqwbt06dy3z5s1z16IChGriseK875Ls9f3yyy8R43R81c51fB1rx44dftwff/xhP/zwgy1YsMAVYG7cuGGLFi0Kuafe99F31DEUr2v3CgTa7syZMxWOj/wBACoh7StXrlSb/KtyrJpEP3tbHfLXrHVCAisvL3efHz9+bDNmzPC3UdN1UVGR+6wZ8mbOnOma2oWazefMmeOuJxIqSEh22iaIZviTeNUdcOTIESdJCVDHkdi942v92rVrXeEjVpz3XSpzfRJ3ODq2ugMkZE/WkrfXFSDpe1P/6hwqCGhyIu86vO+jOF2zN7NgYWGh3wXy3XffuUmMVKAJHh/5A8BLkei+ffvso48+svT0dPviiy9CBKjZ0TQbm2ZP019vtrRoteTwGnmsYwcpLS210aNHW0ZGhvtt98GDB/sC0sxrqoXqp187dOhg27dvj1jzV4YrcfXt29dN7Tpp0iQ/Ey4oKHCzuWlKV30PHVvnadKkifurGm/wWO3bt7fr16/751DNrl27djHPUZPo/FWVv2QvYel+quYfXJ+bm+svq2DgCfDy5cuumT1IsHAQRPfBk77O4xUudCzJU4JcvXq1S2tNx6sWANXCw7sIVHNWTT5WnPddkr0+CV7XEuzrV2uBrkczDgZn9NNsf7pPN2/erNBVoEKCmvG96/C+j+6tCgPFxcX+s6upi7VdtOMjfwCodZo3b24TJ070BaaMUFOkinPnzrkpV9VU6WW8HTt2dP2micg/1rHD0SCwYAarGtOgQYPcZ00H683/XlZWZiNGjLAWLVpUOKcy5AEDBrjtVAOT5Pfs2VNh/vcNGza4qV0jfQdvWc3WQSGuXLnS1TijnaMmkTDUHF1V+R87dswOHDhgt27dcuJR87PXPK1lD9VgPTZv3uyaw4Oy1GDASNchSapmLiRk77mRwL2auWrpQrVhyV33NVzUGjz3888/x4zzvksy1yfRek314eh6JPMgug96dtViEX48fU9dm3cd3vfxWgY0sE8FVt0T795HOz7yB4Ba5y9/+Yv9/vvv/rKagD0BSshqpgyijPDLL79MSP6xjh2OMtAgaiZOSUlxn4cMGRIysEuFkKZNm1Y4p0Ts9V0LtTKosDFmzBg7ePBgyPHVEhBL/qqpqbXCQ3PTqyUg2jki1bKrI6gG6Um/qvJXIUoFIAkyWPPXvVBTvFDhyhO4UD+1+ruDBFtEgqjApuAVHFUo0v1RYUtowN/SpUvdZ/WFq/ldy8FnREydOtXV6GPFed8lmetTIXDnzp0R43Q9wf30rHoFBRWMvIKjV5v/6quvXIuGdx3e9wkO6FO8BK9jabtox0f+AFDrxBK4mrmfPHkSEqdMKy0tLeq+qampCR07Uq1x5MiRlpmZ6Wr8OTk5/rHatm0b0rSu/txmzZpVOKb+qgk/GHr37u2+hzLsRL5/cFnXohqrpNWzZ8+Y5wgnXNhVDbo/VZW/JyKvr9yrDasp3KuhqtClmnWwtUASD3af6HW9SKjQ4DV3a4Y+iVkFDdWEvUKb10ri9curxhw8n7qJdD1q7YgVp++iNE3m+lQI8VqtwtE9CT4jSnfvtT0V9tQq5Y0j0Pn0fHr3VPt530ctKd691Hqvu0OtE9GOj/wBoE7JXzX/8P5U1fwlRfHuu++GZGjRauSJyD87Ozsk05Zw1W0ghg4dGlKjinaeYcOG+YOyhIQggYTX/JVJT5kyJa781aSsmqa6K7xX36Kdo6Zq/urr9/qJqyJ/FeIkIqHmaXVrqOYpASlNvdq+5K1mc+8de+0n2XlvBWjbaGMc1KQfHGgnUQdf11PtV9evAkjwdT9dg5ZV01eLQby44HdJ5vrUjSNZh7/f792PIGqiV0HIk7gKIRK4ngO1IGjsgncdwe8j8WswoI6rbgtdc/B6Ix0f+QNAnZK/Mi7VbL2+Wwn4ww8/9LsC1G/uNemquVhifPPNNyslf9WevcxQtUYdy2v2l4i8Pn8VCtRCEKmFQaJQnFfTVG1OmXJ4n78kITEJDdoLyiJ4fcq0NUCwX79+TsKxzlEb8At/tY8KIF5rhoe6qIIDX6sK8geAOiV/oUxOItZAv27durnam4d+0Uyj8tWsrpH4yhRVWKiM/FVDVL+6BhiqW0HnUf+6Rkir5qUR1Tq/4lX4iHQebaf+WRUktO24ceP8WrNaFbKystxbC+qjVwFDTJgwwXr06OFn5uHXpwKO3hLwiHUO5N/w8Jr0ve4vtcbotUjvdT3kDwBQhwowDRHk/3LwflhIr0DqzYVIvxOA/AEAahH1MQdbAZA/1DeQPwBAEqjpXt0NqpUhf0D+AACA/AH5AwAA8gfkDwAAyB+QPwAAIH9A/gAAgPwB+QMAAPIH5A8AAMgfkD8AACB/QP4AAID8AfkDAADyR/4AAADIH/kDAAAgf+QPAADIH5A/AAAgf0D+AACA/AH5AwAA8gfkDwAAyB+QP9R3ztwm1IVA2hOq89lA/sgfAAEgf9Ie+QPyB0AAyJ97jvwB+QPyJyB/AvIH5A/In4D8CcgfkD8gfwLyJyB/QP6A/JMLx0ue2D++nmYfdO5m76d3tfc7fWjZ//iX/Vh4LmS7V/+aYu06dvFDWvt0y/z7UNt35kbUbbwwe+WmhOLfeLtNheubv3abtWnXPuQ8yL/2QqQ0CQ+fjRxrrd56x1/ed7o4JH3/1KRJyLLig8f98ytNLXf5hkqdG/kD8gfkn2Q4WfrM2nfpbl/NWGiny1+4dcduPrYlG/dYaus0O3z5XsyMePriNTZoxJiEM+tk4yfPWeauL3gdyL9uyf9o8UNXYOw/KNvytu5P+BjBda+93soVHg4UlSF/QP6A/Gs6jJ86y3p/8reIcQvX7bCp81fEzIiPXH9gb6e1qxH5j5owxf6j33/a8f8pjNDsX3flrwLalHl5lr//hH30yaeVkr8+z1qx0TIys5A/IH9A/jUdVKtenL+7UhI4duORjRz/rQvVKf9TZc8ta8hI69V/oPtMn3/dln96t57uWdBntQCE194Tlb/+Sv4qBCB/QP6A/GswtHgj1fX5e8urdhaG9M22bvtB1P58LXfo2iNk/2h9+l6zfbz4lqlvW48+/Z381RT887kS5F+H5b9612EbNnaiv5yzeLWN/fb7SstfBYdg8z/yB+QPyL+Gav7q348Ut/3IBfu3pv8eNQM/ceup6zYYOPS/qq3m3/R//8U1IXvjCd59vwPN/nVY/n2zPnMFRK8Q9177Tq4A540fSVb+CjPz8l2rD/IH5A/Iv4bCl9/Ntt7/+feIcUNGj3ejsGNl4BowqBp6TQ34+2LMBOs3cDDyr4PyV+08vXtGhfWfZo+ypZv2Vlr+Cj0/HuDeAEH+gPwB+dfgaP+vcxf5tbWDF2+7ZdXqVIuLJ4FWb7WuMfnrmj7s1c/+e3Iu8q9j8h/zdY4b7Be+fs3uX1zXTVXkX/BbqXv2ggVL5A/IH5B/Nb/nP/qr79xgrbYdOrvR+3p9T4O4YmXQwQFfet0rVp/+tIU/JBQf6Ry/XP3dvXaotw+Qf+0HpZl+0yEY3v2go6W0aGmFl+9G3Of1N98KGa+RrPwV9N5/sOUJ+QPyB+RPQP4E5A/IH5A/AfkTkD8gf0D+BORPQP6A/AH5E5A/AfkD8gfkT0D+BOQPyB8AAKoX5I/8AQAA+QPyBwAA5A/IHwAAkD8gfwAAQP6A/AEAAPkD8gcAAOQPyB8AAJA/IH8AAED+gPwBapU2bdpE/BxpuTLHrGs8fvyYNI+R5lVJ57qc7sgf+QNAgCtXrjQq+V+4cKHRFwCC6RNM/6qmc1WOVRs8f/4c+SN/gPgcPXrUhg8fbp07d3Z/tRzM+Pbt22cfffSRpaen2xdffBGS+cXat0uXLrZy5Urr1KmTvffeey5u9uzZbjkjI8PftrS01EaPHu3WaZ/BgwdbUVFRxGt98eKFbdu2zfr27WutW7e2SZMmuXXe+bZs2eKus3v37rZ+/XqXEXrf4969e26bJk2auL+//vpr3O8Y6XzRjlOV+1gTNb9ECgC1kb6x0iyZ+xLrOXn27JmtWbPGpXuHDh1s+/btEWv+sa6loKDABg4caF27dnXfVceO9ryI9u3b2/Xr1/1z6Llo165d1IJhcF2i964y6DqU/teuXSNzQ/4AkTl37pzLcM6cOeOWjx8/bh07drTz58+75ebNm9vEiRP9DHL58uU2duzYhPZt1aqVTZ482Z4+fWqnTp2yV1991RYsWODijh07ZllZWe7z+PHjLT8/37+mwsJCGzRoUMTr3bFjhw0YMMDu379vDx48cJn0nj17XFxqaqr985//tN9//91lgH/7299s8+bNFTLe8Iw51neMdb7gcapyH2tK/okUAGojfWPdw2TuS6znZNOmTfb555+7c5SVldmIESOsRYsWFdI82rVI7L169fKFuWHDBhs1alTMlqL58+dbbm6uv14ynz59ekLyT/TeJYuOd+nSJZf2+h8A5A8QNUPdvXt3yLpdu3bZl19+6T7/5S9/cTL1kEi8TCzevsrQSkpK/LhXXnnF7t696y+r5iUOHDgQcoyTJ09aSkpKxOtVZn327Fl/WbVETxZNmzb1RSVOnDhhQ4cOjSv/WN8x1vmCx6nKfQynvLy8ysGTf7wCQG2kb6x7mMx9ifWcDBkyxEnUQwUVPQ/haR7tWsaMGWMHDx4MOb5aAmLJX/dZrRUeffr08VsC4sk/0XuXzLNRXFzsp3ld75oA5A8vGTVTPnnyJGSdMuC0tLS4mVi8fcMzsGiZ6M2bN23kyJGWmZnpanI5OTmuFh8J7aMm02Do3bu3i3vttdf8GqTQ57Zt28aVf6zvGOt8wf2qch+j1dqrM6g2GO1+1nT6JnoP492XWM+J0jmY9uruadasWcLXou+qroNE7lFwWddy8eJFu3PnjvXs2TPmdwg+04neu8o8G7pPXncXIH+AqDX/vXv3VqjdKVOLlzknu2+05ezsbNu/f7+/XhmpmoMjMWzYMLt69WqI4A8dOuTX/FXbD9YME6n5x/qOsc4XXvOv7H18mTX/2kjfRO9hvPsS6zlROp8+fTpuzT/atYTX/CXPKVOmxP2e6laaOnWq665Q8Hj33XdDChPRridZ+cdKczXzq9kfkD9AXNSvq9qP11yuDPTDDz/0m3tjZc7J7httWTUviVqo6VMZdLRmfw3WUu1P/bVCg6TU9yrUx6u427dvuz5d1Q4j9fmr1hWsJcb6jrHOFzxOVe5jTZBon39tpG+se5jMfYn1nGigp9fnr0KBzhesace7lvA+/yVLltg333wT93lRy4gGCPbr1y+kj13jBTRuQGgMgq71zTffrLL8AfkDVBsaWazMSYO5unXr5gZPJSKHZPeNtqxakfpLNbhMTco6hvpmNSAqHNWmNIpfItD5xo0b59d2dLytW7e6Udga9b127dqQ0f4eEyZMsB49evgjqmN9x1jnCz9OVe5jTcg/0dH+NZ2+8dIs0fsS6znROVatWuWOr3gVUFRwSeZa1KqggXZ6s0HjALw++HjPi0SvtwSC6N7rbQR1J+hZ1HiFSNeD/AH5A1QRMsxQ+fBDPzwbgPwByOAbEYj//6PWn2CtGwD5AyB/aMCo6V7N7suWLeNmAPIHAAAA5A8AAADIHwAAAJA/AAAAIH8AAABA/gAAAID8oSEwa9asmMuxto+3bXWeFwAA+QO8JPnrN9ZrQv7B4wIAIH+AKvDHH3+4CVL0gygLFy60devWuUlJHj165JYnTpzo/mp62OCyN4e5JH358mVbsGCBmwwmvOaviWI0iYomTdHc695kKZEKBloXft7gecS8efNCJlPR9nPnznWfda68vDybOXOm7dmzJ2bBQlOy6jvr2vLz8/3CRbT74aF1x44dc99XE8To+vQb7lrWPt71JnM9AADIH2qV7du3Oyl7aOpTTY6TaM1/+vTptnHjRl/IwXjNva4Z9h4+fOgkreOePXs2pvzjnVdTsRYUFPjrJeKff/7ZTWqjSV70E7eadU3XVFRUFPE7T5s2zU1T63HkyBE3OVAi90PfV1Pe6udjNYe6JpgpLCx0ccXFxbZ69Wr3OZnrAQBA/lCrqNYeRELTXOWJyn/SpEl248aNiPHhcfqsWnZV5K9pWb2pYYVq1ip4SK63bt3y16sm7wk9HM3ZHvwdfM365h0/3v2Q7H///Xd/+dtvv3WFGw/V8kUy1wMAgPyhVtFc6JomdeXKla6G+9NPP9mMGTMSln9ubm7UeNWww5kzZ05U+Sd6Xl1reXm5k+7SpUv9eDXJB8Py5csjfudYBY9498OTe7zrTOZ6AACQP9QqqomrP99DQg1KO578Yy2H1/xViw7W/L3+f69VQNsnclyNLdi3b59rrlfwatrhgwLVZJ+s/KvrfiRzPQAAyB9qFdVGJWVPdJJWsJk7vKabaM3Xq8nreDqumtlVk9YgOKFBdV7fuprytd3333+f0HnU375o0SJbsWKFG0sgdFzV2NW/Lg4ePOjGByQr/3j3I1H5J3M9AADIH2oV1bjVb+6NXletWsLToDaxc+dON1Jfg9kiLceSoZq6NcBPo/G1z8mTJ/3avprtNZLei1Nfu7b3iHceFR68wXVCx9XxJe/Fixfbtm3bXCEhWfnHux+Jyj+Z6wEAiMb/BcRRmn4M+gkIAAAAAElFTkSuQmCC"/>
          <p:cNvSpPr>
            <a:spLocks noChangeAspect="1" noChangeArrowheads="1"/>
          </p:cNvSpPr>
          <p:nvPr userDrawn="1"/>
        </p:nvSpPr>
        <p:spPr bwMode="auto">
          <a:xfrm>
            <a:off x="155575" y="-1233488"/>
            <a:ext cx="4867275" cy="25717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dirty="0"/>
          </a:p>
        </p:txBody>
      </p:sp>
      <p:sp>
        <p:nvSpPr>
          <p:cNvPr id="9" name="Pentagon 8"/>
          <p:cNvSpPr/>
          <p:nvPr userDrawn="1"/>
        </p:nvSpPr>
        <p:spPr>
          <a:xfrm>
            <a:off x="88638" y="86887"/>
            <a:ext cx="3702312" cy="545841"/>
          </a:xfrm>
          <a:prstGeom prst="homePlate">
            <a:avLst/>
          </a:prstGeom>
          <a:solidFill>
            <a:srgbClr val="0124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200" dirty="0"/>
              <a:t>Skill Development</a:t>
            </a:r>
          </a:p>
        </p:txBody>
      </p:sp>
      <p:sp>
        <p:nvSpPr>
          <p:cNvPr id="11" name="Content Placeholder 10"/>
          <p:cNvSpPr>
            <a:spLocks noGrp="1"/>
          </p:cNvSpPr>
          <p:nvPr>
            <p:ph sz="half" idx="1"/>
          </p:nvPr>
        </p:nvSpPr>
        <p:spPr>
          <a:xfrm>
            <a:off x="572414" y="1012384"/>
            <a:ext cx="11059862" cy="4735272"/>
          </a:xfrm>
        </p:spPr>
        <p:txBody>
          <a:bodyPr/>
          <a:lstStyle/>
          <a:p>
            <a:pPr lvl="0"/>
            <a:r>
              <a:rPr lang="en-US"/>
              <a:t>Click to edit Master text styles</a:t>
            </a:r>
          </a:p>
        </p:txBody>
      </p:sp>
    </p:spTree>
    <p:extLst>
      <p:ext uri="{BB962C8B-B14F-4D97-AF65-F5344CB8AC3E}">
        <p14:creationId xmlns:p14="http://schemas.microsoft.com/office/powerpoint/2010/main" val="14285410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8131172" y="8"/>
            <a:ext cx="4060833" cy="2707427"/>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50"/>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50"/>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50"/>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50"/>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50"/>
            </a:p>
          </p:txBody>
        </p:sp>
      </p:grpSp>
      <p:sp>
        <p:nvSpPr>
          <p:cNvPr id="57" name="Google Shape;57;p8"/>
          <p:cNvSpPr txBox="1">
            <a:spLocks noGrp="1"/>
          </p:cNvSpPr>
          <p:nvPr>
            <p:ph type="title"/>
          </p:nvPr>
        </p:nvSpPr>
        <p:spPr>
          <a:xfrm>
            <a:off x="653667" y="701800"/>
            <a:ext cx="7491600" cy="54544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5200">
                <a:solidFill>
                  <a:schemeClr val="lt1"/>
                </a:solidFill>
              </a:defRPr>
            </a:lvl1pPr>
            <a:lvl2pPr lvl="1">
              <a:spcBef>
                <a:spcPts val="0"/>
              </a:spcBef>
              <a:spcAft>
                <a:spcPts val="0"/>
              </a:spcAft>
              <a:buClr>
                <a:schemeClr val="lt1"/>
              </a:buClr>
              <a:buSzPts val="4800"/>
              <a:buNone/>
              <a:defRPr sz="5200">
                <a:solidFill>
                  <a:schemeClr val="lt1"/>
                </a:solidFill>
              </a:defRPr>
            </a:lvl2pPr>
            <a:lvl3pPr lvl="2">
              <a:spcBef>
                <a:spcPts val="0"/>
              </a:spcBef>
              <a:spcAft>
                <a:spcPts val="0"/>
              </a:spcAft>
              <a:buClr>
                <a:schemeClr val="lt1"/>
              </a:buClr>
              <a:buSzPts val="4800"/>
              <a:buNone/>
              <a:defRPr sz="5200">
                <a:solidFill>
                  <a:schemeClr val="lt1"/>
                </a:solidFill>
              </a:defRPr>
            </a:lvl3pPr>
            <a:lvl4pPr lvl="3">
              <a:spcBef>
                <a:spcPts val="0"/>
              </a:spcBef>
              <a:spcAft>
                <a:spcPts val="0"/>
              </a:spcAft>
              <a:buClr>
                <a:schemeClr val="lt1"/>
              </a:buClr>
              <a:buSzPts val="4800"/>
              <a:buNone/>
              <a:defRPr sz="5200">
                <a:solidFill>
                  <a:schemeClr val="lt1"/>
                </a:solidFill>
              </a:defRPr>
            </a:lvl4pPr>
            <a:lvl5pPr lvl="4">
              <a:spcBef>
                <a:spcPts val="0"/>
              </a:spcBef>
              <a:spcAft>
                <a:spcPts val="0"/>
              </a:spcAft>
              <a:buClr>
                <a:schemeClr val="lt1"/>
              </a:buClr>
              <a:buSzPts val="4800"/>
              <a:buNone/>
              <a:defRPr sz="5200">
                <a:solidFill>
                  <a:schemeClr val="lt1"/>
                </a:solidFill>
              </a:defRPr>
            </a:lvl5pPr>
            <a:lvl6pPr lvl="5">
              <a:spcBef>
                <a:spcPts val="0"/>
              </a:spcBef>
              <a:spcAft>
                <a:spcPts val="0"/>
              </a:spcAft>
              <a:buClr>
                <a:schemeClr val="lt1"/>
              </a:buClr>
              <a:buSzPts val="4800"/>
              <a:buNone/>
              <a:defRPr sz="5200">
                <a:solidFill>
                  <a:schemeClr val="lt1"/>
                </a:solidFill>
              </a:defRPr>
            </a:lvl6pPr>
            <a:lvl7pPr lvl="6">
              <a:spcBef>
                <a:spcPts val="0"/>
              </a:spcBef>
              <a:spcAft>
                <a:spcPts val="0"/>
              </a:spcAft>
              <a:buClr>
                <a:schemeClr val="lt1"/>
              </a:buClr>
              <a:buSzPts val="4800"/>
              <a:buNone/>
              <a:defRPr sz="5200">
                <a:solidFill>
                  <a:schemeClr val="lt1"/>
                </a:solidFill>
              </a:defRPr>
            </a:lvl7pPr>
            <a:lvl8pPr lvl="7">
              <a:spcBef>
                <a:spcPts val="0"/>
              </a:spcBef>
              <a:spcAft>
                <a:spcPts val="0"/>
              </a:spcAft>
              <a:buClr>
                <a:schemeClr val="lt1"/>
              </a:buClr>
              <a:buSzPts val="4800"/>
              <a:buNone/>
              <a:defRPr sz="5200">
                <a:solidFill>
                  <a:schemeClr val="lt1"/>
                </a:solidFill>
              </a:defRPr>
            </a:lvl8pPr>
            <a:lvl9pPr lvl="8">
              <a:spcBef>
                <a:spcPts val="0"/>
              </a:spcBef>
              <a:spcAft>
                <a:spcPts val="0"/>
              </a:spcAft>
              <a:buClr>
                <a:schemeClr val="lt1"/>
              </a:buClr>
              <a:buSzPts val="4800"/>
              <a:buNone/>
              <a:defRPr sz="5200">
                <a:solidFill>
                  <a:schemeClr val="lt1"/>
                </a:solidFill>
              </a:defRPr>
            </a:lvl9pPr>
          </a:lstStyle>
          <a:p>
            <a:endParaRPr/>
          </a:p>
        </p:txBody>
      </p:sp>
      <p:sp>
        <p:nvSpPr>
          <p:cNvPr id="58" name="Google Shape;58;p8"/>
          <p:cNvSpPr txBox="1">
            <a:spLocks noGrp="1"/>
          </p:cNvSpPr>
          <p:nvPr>
            <p:ph type="sldNum" idx="12"/>
          </p:nvPr>
        </p:nvSpPr>
        <p:spPr>
          <a:xfrm>
            <a:off x="11280575" y="6201587"/>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15257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2D6FF137-0809-4DAA-8E3C-28073C2EEE2A}" type="datetimeFigureOut">
              <a:rPr lang="en-AU" smtClean="0"/>
              <a:t>20/07/2023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49C39D7-84E0-46E1-9BB0-376D921FF78A}" type="slidenum">
              <a:rPr lang="en-AU" smtClean="0"/>
              <a:t>‹#›</a:t>
            </a:fld>
            <a:endParaRPr lang="en-AU"/>
          </a:p>
        </p:txBody>
      </p:sp>
    </p:spTree>
    <p:extLst>
      <p:ext uri="{BB962C8B-B14F-4D97-AF65-F5344CB8AC3E}">
        <p14:creationId xmlns:p14="http://schemas.microsoft.com/office/powerpoint/2010/main" val="3554909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6FF137-0809-4DAA-8E3C-28073C2EEE2A}" type="datetimeFigureOut">
              <a:rPr lang="en-AU" smtClean="0"/>
              <a:t>20/07/2023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49C39D7-84E0-46E1-9BB0-376D921FF78A}" type="slidenum">
              <a:rPr lang="en-AU" smtClean="0"/>
              <a:t>‹#›</a:t>
            </a:fld>
            <a:endParaRPr lang="en-AU"/>
          </a:p>
        </p:txBody>
      </p:sp>
    </p:spTree>
    <p:extLst>
      <p:ext uri="{BB962C8B-B14F-4D97-AF65-F5344CB8AC3E}">
        <p14:creationId xmlns:p14="http://schemas.microsoft.com/office/powerpoint/2010/main" val="308929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2D6FF137-0809-4DAA-8E3C-28073C2EEE2A}" type="datetimeFigureOut">
              <a:rPr lang="en-AU" smtClean="0"/>
              <a:t>20/07/2023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49C39D7-84E0-46E1-9BB0-376D921FF78A}" type="slidenum">
              <a:rPr lang="en-AU" smtClean="0"/>
              <a:t>‹#›</a:t>
            </a:fld>
            <a:endParaRPr lang="en-AU"/>
          </a:p>
        </p:txBody>
      </p:sp>
    </p:spTree>
    <p:extLst>
      <p:ext uri="{BB962C8B-B14F-4D97-AF65-F5344CB8AC3E}">
        <p14:creationId xmlns:p14="http://schemas.microsoft.com/office/powerpoint/2010/main" val="2164704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2D6FF137-0809-4DAA-8E3C-28073C2EEE2A}" type="datetimeFigureOut">
              <a:rPr lang="en-AU" smtClean="0"/>
              <a:t>20/07/2023</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049C39D7-84E0-46E1-9BB0-376D921FF78A}" type="slidenum">
              <a:rPr lang="en-AU" smtClean="0"/>
              <a:t>‹#›</a:t>
            </a:fld>
            <a:endParaRPr lang="en-AU"/>
          </a:p>
        </p:txBody>
      </p:sp>
    </p:spTree>
    <p:extLst>
      <p:ext uri="{BB962C8B-B14F-4D97-AF65-F5344CB8AC3E}">
        <p14:creationId xmlns:p14="http://schemas.microsoft.com/office/powerpoint/2010/main" val="1305715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2D6FF137-0809-4DAA-8E3C-28073C2EEE2A}" type="datetimeFigureOut">
              <a:rPr lang="en-AU" smtClean="0"/>
              <a:t>20/07/2023</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049C39D7-84E0-46E1-9BB0-376D921FF78A}" type="slidenum">
              <a:rPr lang="en-AU" smtClean="0"/>
              <a:t>‹#›</a:t>
            </a:fld>
            <a:endParaRPr lang="en-AU"/>
          </a:p>
        </p:txBody>
      </p:sp>
    </p:spTree>
    <p:extLst>
      <p:ext uri="{BB962C8B-B14F-4D97-AF65-F5344CB8AC3E}">
        <p14:creationId xmlns:p14="http://schemas.microsoft.com/office/powerpoint/2010/main" val="126597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6FF137-0809-4DAA-8E3C-28073C2EEE2A}" type="datetimeFigureOut">
              <a:rPr lang="en-AU" smtClean="0"/>
              <a:t>20/07/2023</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049C39D7-84E0-46E1-9BB0-376D921FF78A}" type="slidenum">
              <a:rPr lang="en-AU" smtClean="0"/>
              <a:t>‹#›</a:t>
            </a:fld>
            <a:endParaRPr lang="en-AU"/>
          </a:p>
        </p:txBody>
      </p:sp>
    </p:spTree>
    <p:extLst>
      <p:ext uri="{BB962C8B-B14F-4D97-AF65-F5344CB8AC3E}">
        <p14:creationId xmlns:p14="http://schemas.microsoft.com/office/powerpoint/2010/main" val="457932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6FF137-0809-4DAA-8E3C-28073C2EEE2A}" type="datetimeFigureOut">
              <a:rPr lang="en-AU" smtClean="0"/>
              <a:t>20/07/2023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49C39D7-84E0-46E1-9BB0-376D921FF78A}" type="slidenum">
              <a:rPr lang="en-AU" smtClean="0"/>
              <a:t>‹#›</a:t>
            </a:fld>
            <a:endParaRPr lang="en-AU"/>
          </a:p>
        </p:txBody>
      </p:sp>
    </p:spTree>
    <p:extLst>
      <p:ext uri="{BB962C8B-B14F-4D97-AF65-F5344CB8AC3E}">
        <p14:creationId xmlns:p14="http://schemas.microsoft.com/office/powerpoint/2010/main" val="914165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6FF137-0809-4DAA-8E3C-28073C2EEE2A}" type="datetimeFigureOut">
              <a:rPr lang="en-AU" smtClean="0"/>
              <a:t>20/07/2023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49C39D7-84E0-46E1-9BB0-376D921FF78A}" type="slidenum">
              <a:rPr lang="en-AU" smtClean="0"/>
              <a:t>‹#›</a:t>
            </a:fld>
            <a:endParaRPr lang="en-AU"/>
          </a:p>
        </p:txBody>
      </p:sp>
    </p:spTree>
    <p:extLst>
      <p:ext uri="{BB962C8B-B14F-4D97-AF65-F5344CB8AC3E}">
        <p14:creationId xmlns:p14="http://schemas.microsoft.com/office/powerpoint/2010/main" val="1052327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6FF137-0809-4DAA-8E3C-28073C2EEE2A}" type="datetimeFigureOut">
              <a:rPr lang="en-AU" smtClean="0"/>
              <a:t>20/07/2023</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9C39D7-84E0-46E1-9BB0-376D921FF78A}" type="slidenum">
              <a:rPr lang="en-AU" smtClean="0"/>
              <a:t>‹#›</a:t>
            </a:fld>
            <a:endParaRPr lang="en-AU"/>
          </a:p>
        </p:txBody>
      </p:sp>
    </p:spTree>
    <p:extLst>
      <p:ext uri="{BB962C8B-B14F-4D97-AF65-F5344CB8AC3E}">
        <p14:creationId xmlns:p14="http://schemas.microsoft.com/office/powerpoint/2010/main" val="39575245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slideLayout" Target="../slideLayouts/slideLayout2.xml"/><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046BE2BE-401B-43B6-9F59-E6AE635E14BD}"/>
              </a:ext>
            </a:extLst>
          </p:cNvPr>
          <p:cNvSpPr txBox="1"/>
          <p:nvPr/>
        </p:nvSpPr>
        <p:spPr>
          <a:xfrm>
            <a:off x="135904" y="956760"/>
            <a:ext cx="11672375" cy="584775"/>
          </a:xfrm>
          <a:prstGeom prst="rect">
            <a:avLst/>
          </a:prstGeom>
          <a:noFill/>
        </p:spPr>
        <p:txBody>
          <a:bodyPr wrap="square" rtlCol="0">
            <a:spAutoFit/>
          </a:bodyPr>
          <a:lstStyle/>
          <a:p>
            <a:r>
              <a:rPr lang="en-AU" sz="3200" b="1" dirty="0"/>
              <a:t>I will </a:t>
            </a:r>
            <a:r>
              <a:rPr lang="en-GB" sz="3200" b="1" dirty="0"/>
              <a:t>be able to identify features of a pdf of the normal distribution</a:t>
            </a:r>
          </a:p>
        </p:txBody>
      </p:sp>
      <p:sp>
        <p:nvSpPr>
          <p:cNvPr id="21" name="TextBox 20">
            <a:extLst>
              <a:ext uri="{FF2B5EF4-FFF2-40B4-BE49-F238E27FC236}">
                <a16:creationId xmlns:a16="http://schemas.microsoft.com/office/drawing/2014/main" id="{8E7845BC-DC72-44E1-BABF-6AFB4DC3022D}"/>
              </a:ext>
            </a:extLst>
          </p:cNvPr>
          <p:cNvSpPr txBox="1"/>
          <p:nvPr/>
        </p:nvSpPr>
        <p:spPr>
          <a:xfrm>
            <a:off x="135904" y="3714928"/>
            <a:ext cx="11906571" cy="2585323"/>
          </a:xfrm>
          <a:prstGeom prst="rect">
            <a:avLst/>
          </a:prstGeom>
          <a:noFill/>
        </p:spPr>
        <p:txBody>
          <a:bodyPr wrap="square" rtlCol="0">
            <a:spAutoFit/>
          </a:bodyPr>
          <a:lstStyle/>
          <a:p>
            <a:r>
              <a:rPr lang="en-AU" dirty="0">
                <a:latin typeface="Arial" panose="020B0604020202020204" pitchFamily="34" charset="0"/>
                <a:cs typeface="Arial" panose="020B0604020202020204" pitchFamily="34" charset="0"/>
              </a:rPr>
              <a:t>At the end of the lesson, I will be able to:</a:t>
            </a:r>
          </a:p>
          <a:p>
            <a:endParaRPr lang="en-US" dirty="0"/>
          </a:p>
          <a:p>
            <a:pPr marL="0" indent="0" algn="just">
              <a:buNone/>
            </a:pPr>
            <a:r>
              <a:rPr lang="en-US" sz="1800" dirty="0"/>
              <a:t>4.2.5 identify contexts, such as naturally occurring variation, that are suitable for modelling by normal random variables </a:t>
            </a:r>
          </a:p>
          <a:p>
            <a:pPr marL="0" indent="0" algn="just">
              <a:buNone/>
            </a:pPr>
            <a:endParaRPr lang="en-US" sz="1800" dirty="0"/>
          </a:p>
          <a:p>
            <a:pPr marL="0" indent="0" algn="just">
              <a:buNone/>
            </a:pPr>
            <a:r>
              <a:rPr lang="en-US" sz="1800" dirty="0"/>
              <a:t>4.2.6 identify features of the graph of the probability density function of the normal distribution with mean μ and standard deviation σ and the use of the standard normal distribution </a:t>
            </a:r>
          </a:p>
          <a:p>
            <a:pPr marL="0" indent="0" algn="just">
              <a:buNone/>
            </a:pPr>
            <a:endParaRPr lang="en-US" sz="1800" dirty="0"/>
          </a:p>
          <a:p>
            <a:pPr marL="0" indent="0" algn="just">
              <a:buNone/>
            </a:pPr>
            <a:r>
              <a:rPr lang="en-US" sz="1800" dirty="0"/>
              <a:t>4.2.7 calculate probabilities and quantiles associated with a given normal distribution using technology, and use these to solve practical problems</a:t>
            </a:r>
            <a:endParaRPr lang="en-AU" sz="1800" b="1" dirty="0"/>
          </a:p>
        </p:txBody>
      </p:sp>
      <p:sp>
        <p:nvSpPr>
          <p:cNvPr id="29" name="TextBox 28">
            <a:extLst>
              <a:ext uri="{FF2B5EF4-FFF2-40B4-BE49-F238E27FC236}">
                <a16:creationId xmlns:a16="http://schemas.microsoft.com/office/drawing/2014/main" id="{9EBEE264-396E-4E54-8000-6F24F770F99A}"/>
              </a:ext>
            </a:extLst>
          </p:cNvPr>
          <p:cNvSpPr txBox="1"/>
          <p:nvPr/>
        </p:nvSpPr>
        <p:spPr>
          <a:xfrm>
            <a:off x="0" y="-6605"/>
            <a:ext cx="3424403" cy="584775"/>
          </a:xfrm>
          <a:prstGeom prst="homePlate">
            <a:avLst/>
          </a:prstGeom>
          <a:solidFill>
            <a:srgbClr val="002060"/>
          </a:solidFill>
          <a:ln>
            <a:solidFill>
              <a:srgbClr val="002060"/>
            </a:solidFill>
          </a:ln>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Learning Objective</a:t>
            </a:r>
          </a:p>
        </p:txBody>
      </p:sp>
      <p:sp>
        <p:nvSpPr>
          <p:cNvPr id="30" name="TextBox 29">
            <a:extLst>
              <a:ext uri="{FF2B5EF4-FFF2-40B4-BE49-F238E27FC236}">
                <a16:creationId xmlns:a16="http://schemas.microsoft.com/office/drawing/2014/main" id="{2ADA7AF8-1FC9-4807-B4FF-6DF092ABA010}"/>
              </a:ext>
            </a:extLst>
          </p:cNvPr>
          <p:cNvSpPr txBox="1"/>
          <p:nvPr/>
        </p:nvSpPr>
        <p:spPr>
          <a:xfrm>
            <a:off x="46008" y="2905010"/>
            <a:ext cx="2916437" cy="584775"/>
          </a:xfrm>
          <a:prstGeom prst="homePlate">
            <a:avLst/>
          </a:prstGeom>
          <a:solidFill>
            <a:srgbClr val="002060"/>
          </a:solidFill>
          <a:ln>
            <a:solidFill>
              <a:srgbClr val="002060"/>
            </a:solidFill>
          </a:ln>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Success Criteria</a:t>
            </a:r>
          </a:p>
        </p:txBody>
      </p:sp>
    </p:spTree>
    <p:extLst>
      <p:ext uri="{BB962C8B-B14F-4D97-AF65-F5344CB8AC3E}">
        <p14:creationId xmlns:p14="http://schemas.microsoft.com/office/powerpoint/2010/main" val="2226349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B7E859-E615-4789-9847-130BDF0DF0AF}"/>
              </a:ext>
            </a:extLst>
          </p:cNvPr>
          <p:cNvSpPr>
            <a:spLocks noGrp="1"/>
          </p:cNvSpPr>
          <p:nvPr>
            <p:ph idx="1"/>
          </p:nvPr>
        </p:nvSpPr>
        <p:spPr>
          <a:xfrm>
            <a:off x="93858" y="758825"/>
            <a:ext cx="4826000" cy="5960579"/>
          </a:xfrm>
        </p:spPr>
        <p:txBody>
          <a:bodyPr>
            <a:normAutofit/>
          </a:bodyPr>
          <a:lstStyle/>
          <a:p>
            <a:pPr marL="0" indent="0" algn="just">
              <a:buNone/>
            </a:pPr>
            <a:r>
              <a:rPr lang="en-AU" sz="2000" dirty="0"/>
              <a:t>Recall from studying binomial distributions, when increasing the sample size in our experiments, our data starts to become symmetrical in shape with the probability of success being roughly at the centre.</a:t>
            </a:r>
          </a:p>
          <a:p>
            <a:pPr marL="0" indent="0" algn="just">
              <a:buNone/>
            </a:pPr>
            <a:endParaRPr lang="en-AU" sz="2000" dirty="0"/>
          </a:p>
          <a:p>
            <a:pPr marL="0" indent="0" algn="just">
              <a:buNone/>
            </a:pPr>
            <a:r>
              <a:rPr lang="en-AU" sz="2000" dirty="0"/>
              <a:t>This bell-shaped curve that it approximates to what we call </a:t>
            </a:r>
            <a:r>
              <a:rPr lang="en-AU" sz="2000" b="1" dirty="0">
                <a:solidFill>
                  <a:srgbClr val="002060"/>
                </a:solidFill>
              </a:rPr>
              <a:t>the normal distribution</a:t>
            </a:r>
            <a:r>
              <a:rPr lang="en-AU" sz="2000" b="1" dirty="0">
                <a:solidFill>
                  <a:srgbClr val="C00000"/>
                </a:solidFill>
              </a:rPr>
              <a:t>. </a:t>
            </a:r>
          </a:p>
        </p:txBody>
      </p:sp>
      <p:pic>
        <p:nvPicPr>
          <p:cNvPr id="4" name="Picture 3">
            <a:extLst>
              <a:ext uri="{FF2B5EF4-FFF2-40B4-BE49-F238E27FC236}">
                <a16:creationId xmlns:a16="http://schemas.microsoft.com/office/drawing/2014/main" id="{0E3BD8EE-D130-4241-8367-CB05D6B1FCDB}"/>
              </a:ext>
            </a:extLst>
          </p:cNvPr>
          <p:cNvPicPr>
            <a:picLocks noChangeAspect="1"/>
          </p:cNvPicPr>
          <p:nvPr/>
        </p:nvPicPr>
        <p:blipFill>
          <a:blip r:embed="rId2"/>
          <a:stretch>
            <a:fillRect/>
          </a:stretch>
        </p:blipFill>
        <p:spPr>
          <a:xfrm>
            <a:off x="5107459" y="0"/>
            <a:ext cx="7084541" cy="2097304"/>
          </a:xfrm>
          <a:prstGeom prst="rect">
            <a:avLst/>
          </a:prstGeom>
        </p:spPr>
      </p:pic>
      <p:pic>
        <p:nvPicPr>
          <p:cNvPr id="5" name="Picture 4">
            <a:extLst>
              <a:ext uri="{FF2B5EF4-FFF2-40B4-BE49-F238E27FC236}">
                <a16:creationId xmlns:a16="http://schemas.microsoft.com/office/drawing/2014/main" id="{9DB37646-490C-4B31-9B3D-8DDD07A7CB4E}"/>
              </a:ext>
            </a:extLst>
          </p:cNvPr>
          <p:cNvPicPr>
            <a:picLocks noChangeAspect="1"/>
          </p:cNvPicPr>
          <p:nvPr/>
        </p:nvPicPr>
        <p:blipFill>
          <a:blip r:embed="rId3"/>
          <a:stretch>
            <a:fillRect/>
          </a:stretch>
        </p:blipFill>
        <p:spPr>
          <a:xfrm>
            <a:off x="5107459" y="2333633"/>
            <a:ext cx="7084541" cy="2136608"/>
          </a:xfrm>
          <a:prstGeom prst="rect">
            <a:avLst/>
          </a:prstGeom>
        </p:spPr>
      </p:pic>
      <p:pic>
        <p:nvPicPr>
          <p:cNvPr id="6" name="Picture 5">
            <a:extLst>
              <a:ext uri="{FF2B5EF4-FFF2-40B4-BE49-F238E27FC236}">
                <a16:creationId xmlns:a16="http://schemas.microsoft.com/office/drawing/2014/main" id="{6E7713EB-B16D-44EE-B2A8-282F31B9B2EB}"/>
              </a:ext>
            </a:extLst>
          </p:cNvPr>
          <p:cNvPicPr>
            <a:picLocks noChangeAspect="1"/>
          </p:cNvPicPr>
          <p:nvPr/>
        </p:nvPicPr>
        <p:blipFill>
          <a:blip r:embed="rId4"/>
          <a:stretch>
            <a:fillRect/>
          </a:stretch>
        </p:blipFill>
        <p:spPr>
          <a:xfrm>
            <a:off x="5107459" y="4475807"/>
            <a:ext cx="7084541" cy="2243597"/>
          </a:xfrm>
          <a:prstGeom prst="rect">
            <a:avLst/>
          </a:prstGeom>
        </p:spPr>
      </p:pic>
      <p:sp>
        <p:nvSpPr>
          <p:cNvPr id="7" name="TextBox 6">
            <a:extLst>
              <a:ext uri="{FF2B5EF4-FFF2-40B4-BE49-F238E27FC236}">
                <a16:creationId xmlns:a16="http://schemas.microsoft.com/office/drawing/2014/main" id="{156522C1-A106-46F9-86E5-9A94B499FB60}"/>
              </a:ext>
            </a:extLst>
          </p:cNvPr>
          <p:cNvSpPr txBox="1"/>
          <p:nvPr/>
        </p:nvSpPr>
        <p:spPr>
          <a:xfrm>
            <a:off x="-1" y="0"/>
            <a:ext cx="4732257" cy="584775"/>
          </a:xfrm>
          <a:prstGeom prst="homePlate">
            <a:avLst/>
          </a:prstGeom>
          <a:solidFill>
            <a:srgbClr val="002060"/>
          </a:solidFill>
          <a:ln>
            <a:solidFill>
              <a:srgbClr val="00206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AU" sz="3200" b="1" dirty="0"/>
              <a:t>From Binomial to Normal</a:t>
            </a:r>
          </a:p>
        </p:txBody>
      </p:sp>
    </p:spTree>
    <p:extLst>
      <p:ext uri="{BB962C8B-B14F-4D97-AF65-F5344CB8AC3E}">
        <p14:creationId xmlns:p14="http://schemas.microsoft.com/office/powerpoint/2010/main" val="4251048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95957D-4726-4E65-8AEC-E68E49EAF11F}"/>
              </a:ext>
            </a:extLst>
          </p:cNvPr>
          <p:cNvSpPr>
            <a:spLocks noGrp="1"/>
          </p:cNvSpPr>
          <p:nvPr>
            <p:ph idx="1"/>
          </p:nvPr>
        </p:nvSpPr>
        <p:spPr>
          <a:xfrm>
            <a:off x="190500" y="714376"/>
            <a:ext cx="11811000" cy="5905499"/>
          </a:xfrm>
        </p:spPr>
        <p:txBody>
          <a:bodyPr>
            <a:normAutofit/>
          </a:bodyPr>
          <a:lstStyle/>
          <a:p>
            <a:pPr marL="0" indent="0" algn="just">
              <a:buNone/>
            </a:pPr>
            <a:r>
              <a:rPr lang="en-AU" sz="2400" dirty="0"/>
              <a:t>The </a:t>
            </a:r>
            <a:r>
              <a:rPr lang="en-AU" sz="2400" b="1" dirty="0">
                <a:solidFill>
                  <a:srgbClr val="002060"/>
                </a:solidFill>
              </a:rPr>
              <a:t>normal distribution</a:t>
            </a:r>
            <a:r>
              <a:rPr lang="en-AU" sz="2400" dirty="0"/>
              <a:t> is a bell-shaped curve where all the data is evenly spread above and below the mean. In other words, 50% of the data will be above and 50% will be below the mean.</a:t>
            </a:r>
          </a:p>
          <a:p>
            <a:pPr marL="0" indent="0" algn="just">
              <a:buNone/>
            </a:pPr>
            <a:endParaRPr lang="en-AU" sz="2400" dirty="0"/>
          </a:p>
        </p:txBody>
      </p:sp>
      <p:sp>
        <p:nvSpPr>
          <p:cNvPr id="4" name="TextBox 3">
            <a:extLst>
              <a:ext uri="{FF2B5EF4-FFF2-40B4-BE49-F238E27FC236}">
                <a16:creationId xmlns:a16="http://schemas.microsoft.com/office/drawing/2014/main" id="{B8DDCF8B-F1EE-4EC7-87BA-4CB5110C51BD}"/>
              </a:ext>
            </a:extLst>
          </p:cNvPr>
          <p:cNvSpPr txBox="1"/>
          <p:nvPr/>
        </p:nvSpPr>
        <p:spPr>
          <a:xfrm>
            <a:off x="-1" y="0"/>
            <a:ext cx="4732257" cy="584775"/>
          </a:xfrm>
          <a:prstGeom prst="homePlate">
            <a:avLst/>
          </a:prstGeom>
          <a:solidFill>
            <a:srgbClr val="002060"/>
          </a:solidFill>
          <a:ln>
            <a:solidFill>
              <a:srgbClr val="00206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AU" sz="3200" b="1" dirty="0"/>
              <a:t>The Normal Distribution</a:t>
            </a:r>
          </a:p>
        </p:txBody>
      </p:sp>
      <p:pic>
        <p:nvPicPr>
          <p:cNvPr id="3074" name="Picture 2" descr="Normal distribution of heights.">
            <a:extLst>
              <a:ext uri="{FF2B5EF4-FFF2-40B4-BE49-F238E27FC236}">
                <a16:creationId xmlns:a16="http://schemas.microsoft.com/office/drawing/2014/main" id="{C995F871-A431-480A-9CE7-7DD4D04902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8425" y="2009775"/>
            <a:ext cx="6915150" cy="46101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BE1A40E-6D63-4B9B-B8D2-1D2CD801C623}"/>
              </a:ext>
            </a:extLst>
          </p:cNvPr>
          <p:cNvSpPr txBox="1"/>
          <p:nvPr/>
        </p:nvSpPr>
        <p:spPr>
          <a:xfrm>
            <a:off x="190500" y="683074"/>
            <a:ext cx="11811000" cy="1200329"/>
          </a:xfrm>
          <a:prstGeom prst="rect">
            <a:avLst/>
          </a:prstGeom>
          <a:noFill/>
        </p:spPr>
        <p:txBody>
          <a:bodyPr wrap="square">
            <a:spAutoFit/>
          </a:bodyPr>
          <a:lstStyle/>
          <a:p>
            <a:pPr marL="0" indent="0" algn="just">
              <a:buNone/>
            </a:pPr>
            <a:r>
              <a:rPr lang="en-AU" sz="2400" dirty="0"/>
              <a:t>It is used to describe naturally occurring phenomena, such as blood pressure, IQ, heights and weights of individuals etc, where we would observe that the majority of the data is centred around the mean score. </a:t>
            </a:r>
          </a:p>
        </p:txBody>
      </p:sp>
      <p:cxnSp>
        <p:nvCxnSpPr>
          <p:cNvPr id="10" name="Straight Connector 9">
            <a:extLst>
              <a:ext uri="{FF2B5EF4-FFF2-40B4-BE49-F238E27FC236}">
                <a16:creationId xmlns:a16="http://schemas.microsoft.com/office/drawing/2014/main" id="{BCAFECED-42C1-445F-BFF2-DAB751609E30}"/>
              </a:ext>
            </a:extLst>
          </p:cNvPr>
          <p:cNvCxnSpPr/>
          <p:nvPr/>
        </p:nvCxnSpPr>
        <p:spPr>
          <a:xfrm>
            <a:off x="6238875" y="3162300"/>
            <a:ext cx="0" cy="2771775"/>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27EFF1E-D9A5-47A1-9A7E-F0324AC07D50}"/>
                  </a:ext>
                </a:extLst>
              </p:cNvPr>
              <p:cNvSpPr txBox="1"/>
              <p:nvPr/>
            </p:nvSpPr>
            <p:spPr>
              <a:xfrm>
                <a:off x="5622456" y="2792968"/>
                <a:ext cx="132440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AU" b="1" i="1" smtClean="0">
                          <a:solidFill>
                            <a:srgbClr val="FF0000"/>
                          </a:solidFill>
                          <a:latin typeface="Cambria Math" panose="02040503050406030204" pitchFamily="18" charset="0"/>
                          <a:ea typeface="Cambria Math" panose="02040503050406030204" pitchFamily="18" charset="0"/>
                        </a:rPr>
                        <m:t>𝝁</m:t>
                      </m:r>
                      <m:r>
                        <a:rPr lang="en-US" b="1" i="1" smtClean="0">
                          <a:solidFill>
                            <a:srgbClr val="FF0000"/>
                          </a:solidFill>
                          <a:latin typeface="Cambria Math" panose="02040503050406030204" pitchFamily="18" charset="0"/>
                          <a:ea typeface="Cambria Math" panose="02040503050406030204" pitchFamily="18" charset="0"/>
                        </a:rPr>
                        <m:t>=</m:t>
                      </m:r>
                      <m:r>
                        <a:rPr lang="en-US" b="1" i="1" smtClean="0">
                          <a:solidFill>
                            <a:srgbClr val="FF0000"/>
                          </a:solidFill>
                          <a:latin typeface="Cambria Math" panose="02040503050406030204" pitchFamily="18" charset="0"/>
                          <a:ea typeface="Cambria Math" panose="02040503050406030204" pitchFamily="18" charset="0"/>
                        </a:rPr>
                        <m:t>𝟏</m:t>
                      </m:r>
                      <m:r>
                        <a:rPr lang="en-US" b="1" i="1" smtClean="0">
                          <a:solidFill>
                            <a:srgbClr val="FF0000"/>
                          </a:solidFill>
                          <a:latin typeface="Cambria Math" panose="02040503050406030204" pitchFamily="18" charset="0"/>
                          <a:ea typeface="Cambria Math" panose="02040503050406030204" pitchFamily="18" charset="0"/>
                        </a:rPr>
                        <m:t>.</m:t>
                      </m:r>
                      <m:r>
                        <a:rPr lang="en-US" b="1" i="1" smtClean="0">
                          <a:solidFill>
                            <a:srgbClr val="FF0000"/>
                          </a:solidFill>
                          <a:latin typeface="Cambria Math" panose="02040503050406030204" pitchFamily="18" charset="0"/>
                          <a:ea typeface="Cambria Math" panose="02040503050406030204" pitchFamily="18" charset="0"/>
                        </a:rPr>
                        <m:t>𝟓𝟏𝟐</m:t>
                      </m:r>
                    </m:oMath>
                  </m:oMathPara>
                </a14:m>
                <a:endParaRPr lang="en-AU" b="1" dirty="0">
                  <a:solidFill>
                    <a:srgbClr val="FF0000"/>
                  </a:solidFill>
                </a:endParaRPr>
              </a:p>
            </p:txBody>
          </p:sp>
        </mc:Choice>
        <mc:Fallback xmlns="">
          <p:sp>
            <p:nvSpPr>
              <p:cNvPr id="11" name="TextBox 10">
                <a:extLst>
                  <a:ext uri="{FF2B5EF4-FFF2-40B4-BE49-F238E27FC236}">
                    <a16:creationId xmlns:a16="http://schemas.microsoft.com/office/drawing/2014/main" id="{027EFF1E-D9A5-47A1-9A7E-F0324AC07D50}"/>
                  </a:ext>
                </a:extLst>
              </p:cNvPr>
              <p:cNvSpPr txBox="1">
                <a:spLocks noRot="1" noChangeAspect="1" noMove="1" noResize="1" noEditPoints="1" noAdjustHandles="1" noChangeArrowheads="1" noChangeShapeType="1" noTextEdit="1"/>
              </p:cNvSpPr>
              <p:nvPr/>
            </p:nvSpPr>
            <p:spPr>
              <a:xfrm>
                <a:off x="5622456" y="2792968"/>
                <a:ext cx="1324402" cy="369332"/>
              </a:xfrm>
              <a:prstGeom prst="rect">
                <a:avLst/>
              </a:prstGeom>
              <a:blipFill>
                <a:blip r:embed="rId3"/>
                <a:stretch>
                  <a:fillRect b="-3279"/>
                </a:stretch>
              </a:blipFill>
            </p:spPr>
            <p:txBody>
              <a:bodyPr/>
              <a:lstStyle/>
              <a:p>
                <a:r>
                  <a:rPr lang="en-AU">
                    <a:noFill/>
                  </a:rPr>
                  <a:t> </a:t>
                </a:r>
              </a:p>
            </p:txBody>
          </p:sp>
        </mc:Fallback>
      </mc:AlternateContent>
    </p:spTree>
    <p:extLst>
      <p:ext uri="{BB962C8B-B14F-4D97-AF65-F5344CB8AC3E}">
        <p14:creationId xmlns:p14="http://schemas.microsoft.com/office/powerpoint/2010/main" val="3823073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3">
                                            <p:txEl>
                                              <p:pRg st="0" end="0"/>
                                            </p:txEl>
                                          </p:spTgt>
                                        </p:tgtEl>
                                      </p:cBhvr>
                                    </p:animEffect>
                                    <p:set>
                                      <p:cBhvr>
                                        <p:cTn id="14" dur="1" fill="hold">
                                          <p:stCondLst>
                                            <p:cond delay="499"/>
                                          </p:stCondLst>
                                        </p:cTn>
                                        <p:tgtEl>
                                          <p:spTgt spid="3">
                                            <p:txEl>
                                              <p:pRg st="0" end="0"/>
                                            </p:txEl>
                                          </p:spTgt>
                                        </p:tgtEl>
                                        <p:attrNameLst>
                                          <p:attrName>style.visibility</p:attrName>
                                        </p:attrNameLst>
                                      </p:cBhvr>
                                      <p:to>
                                        <p:strVal val="hidden"/>
                                      </p:to>
                                    </p:se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D95957D-4726-4E65-8AEC-E68E49EAF11F}"/>
                  </a:ext>
                </a:extLst>
              </p:cNvPr>
              <p:cNvSpPr>
                <a:spLocks noGrp="1"/>
              </p:cNvSpPr>
              <p:nvPr>
                <p:ph idx="1"/>
              </p:nvPr>
            </p:nvSpPr>
            <p:spPr>
              <a:xfrm>
                <a:off x="219075" y="800100"/>
                <a:ext cx="11811000" cy="5905499"/>
              </a:xfrm>
            </p:spPr>
            <p:txBody>
              <a:bodyPr>
                <a:normAutofit/>
              </a:bodyPr>
              <a:lstStyle/>
              <a:p>
                <a:pPr marL="0" indent="0" algn="just">
                  <a:buNone/>
                </a:pPr>
                <a:r>
                  <a:rPr lang="en-AU" sz="2400" b="1" dirty="0">
                    <a:solidFill>
                      <a:srgbClr val="002060"/>
                    </a:solidFill>
                    <a:highlight>
                      <a:srgbClr val="FFFF00"/>
                    </a:highlight>
                  </a:rPr>
                  <a:t>The parameters of the normal distribution are the mean and standard deviation</a:t>
                </a:r>
                <a:r>
                  <a:rPr lang="en-AU" sz="2400" dirty="0"/>
                  <a:t>, and hence we can write the normal distribution (like binomial distributions):</a:t>
                </a:r>
              </a:p>
              <a:p>
                <a:pPr marL="0" indent="0" algn="just">
                  <a:buNone/>
                </a:pPr>
                <a:endParaRPr lang="en-AU" sz="500" dirty="0"/>
              </a:p>
              <a:p>
                <a:pPr marL="0" indent="0" algn="just">
                  <a:buNone/>
                </a:pP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panose="02040503050406030204" pitchFamily="18" charset="0"/>
                        </a:rPr>
                        <m:t>𝑿</m:t>
                      </m:r>
                      <m:r>
                        <a:rPr lang="en-US" sz="2400" b="1" i="1" smtClean="0">
                          <a:solidFill>
                            <a:srgbClr val="C00000"/>
                          </a:solidFill>
                          <a:latin typeface="Cambria Math" panose="02040503050406030204" pitchFamily="18" charset="0"/>
                        </a:rPr>
                        <m:t>~</m:t>
                      </m:r>
                      <m:r>
                        <a:rPr lang="en-US" sz="2400" b="1" i="1" smtClean="0">
                          <a:solidFill>
                            <a:srgbClr val="C00000"/>
                          </a:solidFill>
                          <a:latin typeface="Cambria Math" panose="02040503050406030204" pitchFamily="18" charset="0"/>
                        </a:rPr>
                        <m:t>𝑵</m:t>
                      </m:r>
                      <m:r>
                        <a:rPr lang="en-US" sz="2400" b="1" i="1" smtClean="0">
                          <a:solidFill>
                            <a:srgbClr val="C00000"/>
                          </a:solidFill>
                          <a:latin typeface="Cambria Math" panose="02040503050406030204" pitchFamily="18" charset="0"/>
                        </a:rPr>
                        <m:t>(</m:t>
                      </m:r>
                      <m:r>
                        <a:rPr lang="en-US" sz="2400" b="1" i="1" smtClean="0">
                          <a:solidFill>
                            <a:srgbClr val="C00000"/>
                          </a:solidFill>
                          <a:latin typeface="Cambria Math" panose="02040503050406030204" pitchFamily="18" charset="0"/>
                          <a:ea typeface="Cambria Math" panose="02040503050406030204" pitchFamily="18" charset="0"/>
                        </a:rPr>
                        <m:t>𝝁</m:t>
                      </m:r>
                      <m:r>
                        <a:rPr lang="en-US" sz="2400" b="1" i="1" smtClean="0">
                          <a:solidFill>
                            <a:srgbClr val="C00000"/>
                          </a:solidFill>
                          <a:latin typeface="Cambria Math" panose="02040503050406030204" pitchFamily="18" charset="0"/>
                          <a:ea typeface="Cambria Math" panose="02040503050406030204" pitchFamily="18" charset="0"/>
                        </a:rPr>
                        <m:t>,</m:t>
                      </m:r>
                      <m:sSup>
                        <m:sSupPr>
                          <m:ctrlPr>
                            <a:rPr lang="en-US" sz="2400" b="1" i="1" smtClean="0">
                              <a:solidFill>
                                <a:srgbClr val="C00000"/>
                              </a:solidFill>
                              <a:latin typeface="Cambria Math" panose="02040503050406030204" pitchFamily="18" charset="0"/>
                              <a:ea typeface="Cambria Math" panose="02040503050406030204" pitchFamily="18" charset="0"/>
                            </a:rPr>
                          </m:ctrlPr>
                        </m:sSupPr>
                        <m:e>
                          <m:r>
                            <a:rPr lang="en-US" sz="2400" b="1" i="1" smtClean="0">
                              <a:solidFill>
                                <a:srgbClr val="C00000"/>
                              </a:solidFill>
                              <a:latin typeface="Cambria Math" panose="02040503050406030204" pitchFamily="18" charset="0"/>
                              <a:ea typeface="Cambria Math" panose="02040503050406030204" pitchFamily="18" charset="0"/>
                            </a:rPr>
                            <m:t>𝝈</m:t>
                          </m:r>
                        </m:e>
                        <m:sup>
                          <m:r>
                            <a:rPr lang="en-US" sz="2400" b="1" i="1" smtClean="0">
                              <a:solidFill>
                                <a:srgbClr val="C00000"/>
                              </a:solidFill>
                              <a:latin typeface="Cambria Math" panose="02040503050406030204" pitchFamily="18" charset="0"/>
                              <a:ea typeface="Cambria Math" panose="02040503050406030204" pitchFamily="18" charset="0"/>
                            </a:rPr>
                            <m:t>𝟐</m:t>
                          </m:r>
                        </m:sup>
                      </m:sSup>
                      <m:r>
                        <a:rPr lang="en-US" sz="2400" b="1" i="1" smtClean="0">
                          <a:solidFill>
                            <a:srgbClr val="C00000"/>
                          </a:solidFill>
                          <a:latin typeface="Cambria Math" panose="02040503050406030204" pitchFamily="18" charset="0"/>
                          <a:ea typeface="Cambria Math" panose="02040503050406030204" pitchFamily="18" charset="0"/>
                        </a:rPr>
                        <m:t>)</m:t>
                      </m:r>
                    </m:oMath>
                  </m:oMathPara>
                </a14:m>
                <a:endParaRPr lang="en-AU" sz="2400" b="1" dirty="0">
                  <a:solidFill>
                    <a:srgbClr val="C00000"/>
                  </a:solidFill>
                </a:endParaRPr>
              </a:p>
              <a:p>
                <a:pPr marL="0" indent="0" algn="just">
                  <a:buNone/>
                </a:pPr>
                <a:endParaRPr lang="en-AU" sz="500" dirty="0"/>
              </a:p>
              <a:p>
                <a:pPr marL="0" indent="0" algn="just">
                  <a:buNone/>
                </a:pPr>
                <a:r>
                  <a:rPr lang="en-AU" sz="2400" dirty="0"/>
                  <a:t>Where the notation reads ‘X is normally distributed with a parameter </a:t>
                </a:r>
                <a14:m>
                  <m:oMath xmlns:m="http://schemas.openxmlformats.org/officeDocument/2006/math">
                    <m:r>
                      <a:rPr lang="en-AU" sz="2400" i="1" smtClean="0">
                        <a:latin typeface="Cambria Math" panose="02040503050406030204" pitchFamily="18" charset="0"/>
                        <a:ea typeface="Cambria Math" panose="02040503050406030204" pitchFamily="18" charset="0"/>
                      </a:rPr>
                      <m:t>𝜇</m:t>
                    </m:r>
                  </m:oMath>
                </a14:m>
                <a:r>
                  <a:rPr lang="en-AU" sz="2400" dirty="0"/>
                  <a:t> for the mean and </a:t>
                </a:r>
                <a14:m>
                  <m:oMath xmlns:m="http://schemas.openxmlformats.org/officeDocument/2006/math">
                    <m:r>
                      <a:rPr lang="en-AU" sz="2400" i="1" smtClean="0">
                        <a:latin typeface="Cambria Math" panose="02040503050406030204" pitchFamily="18" charset="0"/>
                        <a:ea typeface="Cambria Math" panose="02040503050406030204" pitchFamily="18" charset="0"/>
                      </a:rPr>
                      <m:t>𝜎</m:t>
                    </m:r>
                  </m:oMath>
                </a14:m>
                <a:r>
                  <a:rPr lang="en-AU" sz="2400" dirty="0"/>
                  <a:t> for the standard deviation.’</a:t>
                </a:r>
              </a:p>
              <a:p>
                <a:pPr marL="0" indent="0" algn="just">
                  <a:buNone/>
                </a:pPr>
                <a:endParaRPr lang="en-AU" sz="2400" dirty="0"/>
              </a:p>
            </p:txBody>
          </p:sp>
        </mc:Choice>
        <mc:Fallback xmlns="">
          <p:sp>
            <p:nvSpPr>
              <p:cNvPr id="3" name="Content Placeholder 2">
                <a:extLst>
                  <a:ext uri="{FF2B5EF4-FFF2-40B4-BE49-F238E27FC236}">
                    <a16:creationId xmlns:a16="http://schemas.microsoft.com/office/drawing/2014/main" id="{0D95957D-4726-4E65-8AEC-E68E49EAF11F}"/>
                  </a:ext>
                </a:extLst>
              </p:cNvPr>
              <p:cNvSpPr>
                <a:spLocks noGrp="1" noRot="1" noChangeAspect="1" noMove="1" noResize="1" noEditPoints="1" noAdjustHandles="1" noChangeArrowheads="1" noChangeShapeType="1" noTextEdit="1"/>
              </p:cNvSpPr>
              <p:nvPr>
                <p:ph idx="1"/>
              </p:nvPr>
            </p:nvSpPr>
            <p:spPr>
              <a:xfrm>
                <a:off x="219075" y="800100"/>
                <a:ext cx="11811000" cy="5905499"/>
              </a:xfrm>
              <a:blipFill>
                <a:blip r:embed="rId2"/>
                <a:stretch>
                  <a:fillRect l="-826" t="-1445" r="-774"/>
                </a:stretch>
              </a:blipFill>
            </p:spPr>
            <p:txBody>
              <a:bodyPr/>
              <a:lstStyle/>
              <a:p>
                <a:r>
                  <a:rPr lang="en-AU">
                    <a:noFill/>
                  </a:rPr>
                  <a:t> </a:t>
                </a:r>
              </a:p>
            </p:txBody>
          </p:sp>
        </mc:Fallback>
      </mc:AlternateContent>
      <p:sp>
        <p:nvSpPr>
          <p:cNvPr id="4" name="TextBox 3">
            <a:extLst>
              <a:ext uri="{FF2B5EF4-FFF2-40B4-BE49-F238E27FC236}">
                <a16:creationId xmlns:a16="http://schemas.microsoft.com/office/drawing/2014/main" id="{B8DDCF8B-F1EE-4EC7-87BA-4CB5110C51BD}"/>
              </a:ext>
            </a:extLst>
          </p:cNvPr>
          <p:cNvSpPr txBox="1"/>
          <p:nvPr/>
        </p:nvSpPr>
        <p:spPr>
          <a:xfrm>
            <a:off x="-1" y="0"/>
            <a:ext cx="4732257" cy="584775"/>
          </a:xfrm>
          <a:prstGeom prst="homePlate">
            <a:avLst/>
          </a:prstGeom>
          <a:solidFill>
            <a:srgbClr val="002060"/>
          </a:solidFill>
          <a:ln>
            <a:solidFill>
              <a:srgbClr val="00206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AU" sz="3200" b="1" dirty="0"/>
              <a:t>The Normal Distribution</a:t>
            </a:r>
          </a:p>
        </p:txBody>
      </p:sp>
      <p:pic>
        <p:nvPicPr>
          <p:cNvPr id="7" name="Picture 2" descr="Graph that displays normal distributions with different standard deviations.">
            <a:extLst>
              <a:ext uri="{FF2B5EF4-FFF2-40B4-BE49-F238E27FC236}">
                <a16:creationId xmlns:a16="http://schemas.microsoft.com/office/drawing/2014/main" id="{BC0C7D81-A52F-4070-8878-AC151064DF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6525" y="3076575"/>
            <a:ext cx="54864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Graph that display normal distributions with different means.">
            <a:extLst>
              <a:ext uri="{FF2B5EF4-FFF2-40B4-BE49-F238E27FC236}">
                <a16:creationId xmlns:a16="http://schemas.microsoft.com/office/drawing/2014/main" id="{CB9890B7-71DE-4F0F-A632-B07927B0D7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075" y="3076575"/>
            <a:ext cx="5486400" cy="3657600"/>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312CDCCE-0683-4436-B06A-3CE42664056F}"/>
              </a:ext>
            </a:extLst>
          </p:cNvPr>
          <p:cNvSpPr txBox="1">
            <a:spLocks/>
          </p:cNvSpPr>
          <p:nvPr/>
        </p:nvSpPr>
        <p:spPr>
          <a:xfrm>
            <a:off x="144694" y="771524"/>
            <a:ext cx="11811000" cy="59054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2400" dirty="0">
                <a:solidFill>
                  <a:srgbClr val="002060"/>
                </a:solidFill>
              </a:rPr>
              <a:t>The affect of the mean in a normal distribution is that it changes the overall position of the bell-curve (but not the shape). </a:t>
            </a:r>
          </a:p>
          <a:p>
            <a:pPr marL="0" indent="0" algn="just">
              <a:buFont typeface="Arial" panose="020B0604020202020204" pitchFamily="34" charset="0"/>
              <a:buNone/>
            </a:pPr>
            <a:r>
              <a:rPr lang="en-US" sz="2400" dirty="0">
                <a:solidFill>
                  <a:srgbClr val="002060"/>
                </a:solidFill>
              </a:rPr>
              <a:t>The affect of the standard deviation in a normal distribution is that it changes the spread of the data. A smaller standard deviation will make the peak taller, so that more data is clustered near the mean. A large standard deviation will compress the bell-curve so that data is more spread out. </a:t>
            </a:r>
            <a:endParaRPr lang="en-AU" sz="2400" dirty="0">
              <a:solidFill>
                <a:srgbClr val="002060"/>
              </a:solidFill>
            </a:endParaRPr>
          </a:p>
          <a:p>
            <a:pPr marL="0" indent="0" algn="just">
              <a:buFont typeface="Arial" panose="020B0604020202020204" pitchFamily="34" charset="0"/>
              <a:buNone/>
            </a:pPr>
            <a:endParaRPr lang="en-AU" sz="2400" dirty="0"/>
          </a:p>
        </p:txBody>
      </p:sp>
    </p:spTree>
    <p:extLst>
      <p:ext uri="{BB962C8B-B14F-4D97-AF65-F5344CB8AC3E}">
        <p14:creationId xmlns:p14="http://schemas.microsoft.com/office/powerpoint/2010/main" val="802619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2" end="2"/>
                                            </p:txEl>
                                          </p:spTgt>
                                        </p:tgtEl>
                                      </p:cBhvr>
                                    </p:animEffect>
                                    <p:set>
                                      <p:cBhvr>
                                        <p:cTn id="10" dur="1" fill="hold">
                                          <p:stCondLst>
                                            <p:cond delay="499"/>
                                          </p:stCondLst>
                                        </p:cTn>
                                        <p:tgtEl>
                                          <p:spTgt spid="3">
                                            <p:txEl>
                                              <p:pRg st="2" end="2"/>
                                            </p:tx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
                                            <p:txEl>
                                              <p:pRg st="4" end="4"/>
                                            </p:txEl>
                                          </p:spTgt>
                                        </p:tgtEl>
                                      </p:cBhvr>
                                    </p:animEffect>
                                    <p:set>
                                      <p:cBhvr>
                                        <p:cTn id="13" dur="1" fill="hold">
                                          <p:stCondLst>
                                            <p:cond delay="499"/>
                                          </p:stCondLst>
                                        </p:cTn>
                                        <p:tgtEl>
                                          <p:spTgt spid="3">
                                            <p:txEl>
                                              <p:pRg st="4" end="4"/>
                                            </p:txEl>
                                          </p:spTgt>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xEl>
                                              <p:pRg st="1" end="1"/>
                                            </p:txEl>
                                          </p:spTgt>
                                        </p:tgtEl>
                                        <p:attrNameLst>
                                          <p:attrName>style.visibility</p:attrName>
                                        </p:attrNameLst>
                                      </p:cBhvr>
                                      <p:to>
                                        <p:strVal val="visible"/>
                                      </p:to>
                                    </p:set>
                                    <p:animEffect transition="in" filter="fade">
                                      <p:cBhvr>
                                        <p:cTn id="20" dur="500"/>
                                        <p:tgtEl>
                                          <p:spTgt spid="10">
                                            <p:txEl>
                                              <p:pRg st="1" end="1"/>
                                            </p:txEl>
                                          </p:spTgt>
                                        </p:tgtEl>
                                      </p:cBhvr>
                                    </p:animEffec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ABB06D3-2530-4057-8F80-FA252CB1FDFA}"/>
              </a:ext>
            </a:extLst>
          </p:cNvPr>
          <p:cNvSpPr txBox="1"/>
          <p:nvPr/>
        </p:nvSpPr>
        <p:spPr>
          <a:xfrm>
            <a:off x="0" y="2483054"/>
            <a:ext cx="7871183" cy="584775"/>
          </a:xfrm>
          <a:prstGeom prst="homePlate">
            <a:avLst/>
          </a:prstGeom>
          <a:solidFill>
            <a:srgbClr val="002060"/>
          </a:solidFill>
          <a:ln>
            <a:solidFill>
              <a:srgbClr val="00206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AU" sz="3200" b="1" dirty="0"/>
              <a:t>Properties of a Normal Distribution</a:t>
            </a:r>
          </a:p>
        </p:txBody>
      </p:sp>
      <p:sp>
        <p:nvSpPr>
          <p:cNvPr id="9" name="TextBox 8">
            <a:extLst>
              <a:ext uri="{FF2B5EF4-FFF2-40B4-BE49-F238E27FC236}">
                <a16:creationId xmlns:a16="http://schemas.microsoft.com/office/drawing/2014/main" id="{7BB790FB-B7E1-F7AB-16F2-AF96FA5668A8}"/>
              </a:ext>
            </a:extLst>
          </p:cNvPr>
          <p:cNvSpPr txBox="1"/>
          <p:nvPr/>
        </p:nvSpPr>
        <p:spPr>
          <a:xfrm>
            <a:off x="0" y="0"/>
            <a:ext cx="6096000" cy="584775"/>
          </a:xfrm>
          <a:prstGeom prst="homePlate">
            <a:avLst/>
          </a:prstGeom>
          <a:solidFill>
            <a:srgbClr val="002060"/>
          </a:solidFill>
          <a:ln>
            <a:solidFill>
              <a:srgbClr val="00206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AU" sz="3200" b="1" dirty="0"/>
              <a:t>The General Normal Distribution</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274B028-1312-90F6-22AC-1B4ACB8C77BD}"/>
                  </a:ext>
                </a:extLst>
              </p:cNvPr>
              <p:cNvSpPr txBox="1">
                <a:spLocks/>
              </p:cNvSpPr>
              <p:nvPr/>
            </p:nvSpPr>
            <p:spPr>
              <a:xfrm>
                <a:off x="0" y="580030"/>
                <a:ext cx="11811000" cy="25337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spcBef>
                    <a:spcPts val="0"/>
                  </a:spcBef>
                  <a:buFont typeface="Arial" panose="020B0604020202020204" pitchFamily="34" charset="0"/>
                  <a:buNone/>
                </a:pPr>
                <a:r>
                  <a:rPr lang="en-AU" sz="1800" dirty="0"/>
                  <a:t>A normally distributed random variable </a:t>
                </a:r>
                <a14:m>
                  <m:oMath xmlns:m="http://schemas.openxmlformats.org/officeDocument/2006/math">
                    <m:r>
                      <a:rPr lang="en-AU" sz="1800" b="0" i="1" smtClean="0">
                        <a:latin typeface="Cambria Math" panose="02040503050406030204" pitchFamily="18" charset="0"/>
                      </a:rPr>
                      <m:t>𝑋</m:t>
                    </m:r>
                  </m:oMath>
                </a14:m>
                <a:r>
                  <a:rPr lang="en-AU" sz="1800" dirty="0"/>
                  <a:t> with mean </a:t>
                </a:r>
                <a14:m>
                  <m:oMath xmlns:m="http://schemas.openxmlformats.org/officeDocument/2006/math">
                    <m:r>
                      <a:rPr lang="en-AU" sz="1800" b="0" i="1" smtClean="0">
                        <a:latin typeface="Cambria Math" panose="02040503050406030204" pitchFamily="18" charset="0"/>
                      </a:rPr>
                      <m:t>𝜇</m:t>
                    </m:r>
                  </m:oMath>
                </a14:m>
                <a:r>
                  <a:rPr lang="en-AU" sz="1800" dirty="0"/>
                  <a:t> and standard deviation </a:t>
                </a:r>
                <a14:m>
                  <m:oMath xmlns:m="http://schemas.openxmlformats.org/officeDocument/2006/math">
                    <m:r>
                      <a:rPr lang="en-AU" sz="1800" b="0" i="1" smtClean="0">
                        <a:latin typeface="Cambria Math" panose="02040503050406030204" pitchFamily="18" charset="0"/>
                      </a:rPr>
                      <m:t>𝜎</m:t>
                    </m:r>
                    <m:r>
                      <a:rPr lang="en-AU" sz="1800" b="0" i="0" smtClean="0">
                        <a:latin typeface="Cambria Math" panose="02040503050406030204" pitchFamily="18" charset="0"/>
                      </a:rPr>
                      <m:t> </m:t>
                    </m:r>
                  </m:oMath>
                </a14:m>
                <a:r>
                  <a:rPr lang="en-AU" sz="1800" b="0" i="0" dirty="0">
                    <a:latin typeface="Cambria Math" panose="02040503050406030204" pitchFamily="18" charset="0"/>
                  </a:rPr>
                  <a:t>can be written as:</a:t>
                </a:r>
              </a:p>
              <a:p>
                <a:pPr marL="0" indent="0" algn="just">
                  <a:lnSpc>
                    <a:spcPct val="120000"/>
                  </a:lnSpc>
                  <a:spcBef>
                    <a:spcPts val="0"/>
                  </a:spcBef>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AU" sz="1800" b="0" i="1" smtClean="0">
                          <a:latin typeface="Cambria Math" panose="02040503050406030204" pitchFamily="18" charset="0"/>
                        </a:rPr>
                        <m:t>𝑋</m:t>
                      </m:r>
                      <m:r>
                        <a:rPr lang="en-AU" sz="1800" b="0" i="1" smtClean="0">
                          <a:latin typeface="Cambria Math" panose="02040503050406030204" pitchFamily="18" charset="0"/>
                        </a:rPr>
                        <m:t>~</m:t>
                      </m:r>
                      <m:r>
                        <a:rPr lang="en-AU" sz="1800" b="0" i="1" smtClean="0">
                          <a:latin typeface="Cambria Math" panose="02040503050406030204" pitchFamily="18" charset="0"/>
                        </a:rPr>
                        <m:t>𝑁</m:t>
                      </m:r>
                      <m:d>
                        <m:dPr>
                          <m:ctrlPr>
                            <a:rPr lang="en-AU" sz="1800" b="0" i="1" smtClean="0">
                              <a:latin typeface="Cambria Math" panose="02040503050406030204" pitchFamily="18" charset="0"/>
                            </a:rPr>
                          </m:ctrlPr>
                        </m:dPr>
                        <m:e>
                          <m:r>
                            <a:rPr lang="en-AU" sz="1800" b="0" i="1" smtClean="0">
                              <a:latin typeface="Cambria Math" panose="02040503050406030204" pitchFamily="18" charset="0"/>
                            </a:rPr>
                            <m:t>𝜇</m:t>
                          </m:r>
                          <m:r>
                            <a:rPr lang="en-AU" sz="1800" b="0" i="1" smtClean="0">
                              <a:latin typeface="Cambria Math" panose="02040503050406030204" pitchFamily="18" charset="0"/>
                            </a:rPr>
                            <m:t>, </m:t>
                          </m:r>
                          <m:sSup>
                            <m:sSupPr>
                              <m:ctrlPr>
                                <a:rPr lang="en-AU" sz="1800" b="0" i="1" smtClean="0">
                                  <a:latin typeface="Cambria Math" panose="02040503050406030204" pitchFamily="18" charset="0"/>
                                </a:rPr>
                              </m:ctrlPr>
                            </m:sSupPr>
                            <m:e>
                              <m:r>
                                <a:rPr lang="en-AU" sz="1800" b="0" i="1" smtClean="0">
                                  <a:latin typeface="Cambria Math" panose="02040503050406030204" pitchFamily="18" charset="0"/>
                                </a:rPr>
                                <m:t>𝜎</m:t>
                              </m:r>
                            </m:e>
                            <m:sup>
                              <m:r>
                                <a:rPr lang="en-AU" sz="1800" b="0" i="1" smtClean="0">
                                  <a:latin typeface="Cambria Math" panose="02040503050406030204" pitchFamily="18" charset="0"/>
                                </a:rPr>
                                <m:t>2</m:t>
                              </m:r>
                            </m:sup>
                          </m:sSup>
                        </m:e>
                      </m:d>
                    </m:oMath>
                  </m:oMathPara>
                </a14:m>
                <a:endParaRPr lang="en-AU" sz="1800" b="0" dirty="0"/>
              </a:p>
              <a:p>
                <a:pPr marL="0" indent="0" algn="just">
                  <a:lnSpc>
                    <a:spcPct val="120000"/>
                  </a:lnSpc>
                  <a:spcBef>
                    <a:spcPts val="0"/>
                  </a:spcBef>
                  <a:buFont typeface="Arial" panose="020B0604020202020204" pitchFamily="34" charset="0"/>
                  <a:buNone/>
                </a:pPr>
                <a:r>
                  <a:rPr lang="en-AU" sz="1800" dirty="0"/>
                  <a:t>The pdf is given as:</a:t>
                </a:r>
              </a:p>
              <a:p>
                <a:pPr marL="0" indent="0" algn="just">
                  <a:lnSpc>
                    <a:spcPct val="120000"/>
                  </a:lnSpc>
                  <a:spcBef>
                    <a:spcPts val="0"/>
                  </a:spcBef>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AU" sz="1800" i="1" smtClean="0">
                          <a:latin typeface="Cambria Math" panose="02040503050406030204" pitchFamily="18" charset="0"/>
                        </a:rPr>
                        <m:t>𝑓</m:t>
                      </m:r>
                      <m:d>
                        <m:dPr>
                          <m:ctrlPr>
                            <a:rPr lang="en-AU" sz="1800" i="1" smtClean="0">
                              <a:latin typeface="Cambria Math" panose="02040503050406030204" pitchFamily="18" charset="0"/>
                            </a:rPr>
                          </m:ctrlPr>
                        </m:dPr>
                        <m:e>
                          <m:r>
                            <a:rPr lang="en-AU" sz="1800" i="1" smtClean="0">
                              <a:latin typeface="Cambria Math" panose="02040503050406030204" pitchFamily="18" charset="0"/>
                            </a:rPr>
                            <m:t>𝑥</m:t>
                          </m:r>
                        </m:e>
                      </m:d>
                      <m:r>
                        <a:rPr lang="en-AU" sz="1800" i="1" smtClean="0">
                          <a:latin typeface="Cambria Math" panose="02040503050406030204" pitchFamily="18" charset="0"/>
                        </a:rPr>
                        <m:t>=</m:t>
                      </m:r>
                      <m:f>
                        <m:fPr>
                          <m:ctrlPr>
                            <a:rPr lang="en-AU" sz="1800" i="1" smtClean="0">
                              <a:latin typeface="Cambria Math" panose="02040503050406030204" pitchFamily="18" charset="0"/>
                            </a:rPr>
                          </m:ctrlPr>
                        </m:fPr>
                        <m:num>
                          <m:r>
                            <a:rPr lang="en-AU" sz="1800" i="1" smtClean="0">
                              <a:latin typeface="Cambria Math" panose="02040503050406030204" pitchFamily="18" charset="0"/>
                            </a:rPr>
                            <m:t>1</m:t>
                          </m:r>
                        </m:num>
                        <m:den>
                          <m:r>
                            <a:rPr lang="en-AU" sz="1800" b="1" i="1" smtClean="0">
                              <a:latin typeface="Cambria Math" panose="02040503050406030204" pitchFamily="18" charset="0"/>
                            </a:rPr>
                            <m:t>𝝈</m:t>
                          </m:r>
                          <m:rad>
                            <m:radPr>
                              <m:degHide m:val="on"/>
                              <m:ctrlPr>
                                <a:rPr lang="en-AU" sz="1800" i="1" smtClean="0">
                                  <a:latin typeface="Cambria Math" panose="02040503050406030204" pitchFamily="18" charset="0"/>
                                </a:rPr>
                              </m:ctrlPr>
                            </m:radPr>
                            <m:deg/>
                            <m:e>
                              <m:r>
                                <a:rPr lang="en-AU" sz="1800" i="1" smtClean="0">
                                  <a:latin typeface="Cambria Math" panose="02040503050406030204" pitchFamily="18" charset="0"/>
                                </a:rPr>
                                <m:t>2</m:t>
                              </m:r>
                              <m:r>
                                <a:rPr lang="en-AU" sz="1800" i="1" smtClean="0">
                                  <a:latin typeface="Cambria Math" panose="02040503050406030204" pitchFamily="18" charset="0"/>
                                </a:rPr>
                                <m:t>𝜋</m:t>
                              </m:r>
                            </m:e>
                          </m:rad>
                        </m:den>
                      </m:f>
                      <m:sSup>
                        <m:sSupPr>
                          <m:ctrlPr>
                            <a:rPr lang="en-AU" sz="1800" i="1" smtClean="0">
                              <a:latin typeface="Cambria Math" panose="02040503050406030204" pitchFamily="18" charset="0"/>
                            </a:rPr>
                          </m:ctrlPr>
                        </m:sSupPr>
                        <m:e>
                          <m:r>
                            <a:rPr lang="en-AU" sz="1800" i="1" smtClean="0">
                              <a:latin typeface="Cambria Math" panose="02040503050406030204" pitchFamily="18" charset="0"/>
                            </a:rPr>
                            <m:t>𝑒</m:t>
                          </m:r>
                        </m:e>
                        <m:sup>
                          <m:r>
                            <a:rPr lang="en-AU" sz="1800" i="1" smtClean="0">
                              <a:latin typeface="Cambria Math" panose="02040503050406030204" pitchFamily="18" charset="0"/>
                            </a:rPr>
                            <m:t>−</m:t>
                          </m:r>
                          <m:f>
                            <m:fPr>
                              <m:ctrlPr>
                                <a:rPr lang="en-AU" sz="1800" i="1" smtClean="0">
                                  <a:latin typeface="Cambria Math" panose="02040503050406030204" pitchFamily="18" charset="0"/>
                                </a:rPr>
                              </m:ctrlPr>
                            </m:fPr>
                            <m:num>
                              <m:r>
                                <a:rPr lang="en-AU" sz="1800" i="1" smtClean="0">
                                  <a:latin typeface="Cambria Math" panose="02040503050406030204" pitchFamily="18" charset="0"/>
                                </a:rPr>
                                <m:t>1</m:t>
                              </m:r>
                            </m:num>
                            <m:den>
                              <m:r>
                                <a:rPr lang="en-AU" sz="1800" i="1" smtClean="0">
                                  <a:latin typeface="Cambria Math" panose="02040503050406030204" pitchFamily="18" charset="0"/>
                                </a:rPr>
                                <m:t>2</m:t>
                              </m:r>
                            </m:den>
                          </m:f>
                          <m:sSup>
                            <m:sSupPr>
                              <m:ctrlPr>
                                <a:rPr lang="en-AU" sz="1800" i="1" smtClean="0">
                                  <a:latin typeface="Cambria Math" panose="02040503050406030204" pitchFamily="18" charset="0"/>
                                </a:rPr>
                              </m:ctrlPr>
                            </m:sSupPr>
                            <m:e>
                              <m:d>
                                <m:dPr>
                                  <m:ctrlPr>
                                    <a:rPr lang="en-AU" sz="1800" b="0" i="1" smtClean="0">
                                      <a:latin typeface="Cambria Math" panose="02040503050406030204" pitchFamily="18" charset="0"/>
                                    </a:rPr>
                                  </m:ctrlPr>
                                </m:dPr>
                                <m:e>
                                  <m:f>
                                    <m:fPr>
                                      <m:ctrlPr>
                                        <a:rPr lang="en-AU" sz="1800" b="1" i="1" smtClean="0">
                                          <a:latin typeface="Cambria Math" panose="02040503050406030204" pitchFamily="18" charset="0"/>
                                        </a:rPr>
                                      </m:ctrlPr>
                                    </m:fPr>
                                    <m:num>
                                      <m:r>
                                        <a:rPr lang="en-AU" sz="1800" b="1" i="1" smtClean="0">
                                          <a:latin typeface="Cambria Math" panose="02040503050406030204" pitchFamily="18" charset="0"/>
                                        </a:rPr>
                                        <m:t>𝒙</m:t>
                                      </m:r>
                                      <m:r>
                                        <a:rPr lang="en-AU" sz="1800" b="1" i="1" smtClean="0">
                                          <a:latin typeface="Cambria Math" panose="02040503050406030204" pitchFamily="18" charset="0"/>
                                        </a:rPr>
                                        <m:t>−</m:t>
                                      </m:r>
                                      <m:r>
                                        <a:rPr lang="en-AU" sz="1800" b="1" i="1" smtClean="0">
                                          <a:latin typeface="Cambria Math" panose="02040503050406030204" pitchFamily="18" charset="0"/>
                                        </a:rPr>
                                        <m:t>𝝁</m:t>
                                      </m:r>
                                    </m:num>
                                    <m:den>
                                      <m:r>
                                        <a:rPr lang="en-AU" sz="1800" b="1" i="1" smtClean="0">
                                          <a:latin typeface="Cambria Math" panose="02040503050406030204" pitchFamily="18" charset="0"/>
                                        </a:rPr>
                                        <m:t>𝝈</m:t>
                                      </m:r>
                                    </m:den>
                                  </m:f>
                                </m:e>
                              </m:d>
                            </m:e>
                            <m:sup>
                              <m:r>
                                <a:rPr lang="en-AU" sz="1800" i="1" smtClean="0">
                                  <a:latin typeface="Cambria Math" panose="02040503050406030204" pitchFamily="18" charset="0"/>
                                </a:rPr>
                                <m:t>2</m:t>
                              </m:r>
                            </m:sup>
                          </m:sSup>
                        </m:sup>
                      </m:sSup>
                    </m:oMath>
                  </m:oMathPara>
                </a14:m>
                <a:endParaRPr lang="en-AU" sz="1800" dirty="0"/>
              </a:p>
            </p:txBody>
          </p:sp>
        </mc:Choice>
        <mc:Fallback xmlns="">
          <p:sp>
            <p:nvSpPr>
              <p:cNvPr id="10" name="Content Placeholder 2">
                <a:extLst>
                  <a:ext uri="{FF2B5EF4-FFF2-40B4-BE49-F238E27FC236}">
                    <a16:creationId xmlns:a16="http://schemas.microsoft.com/office/drawing/2014/main" id="{A274B028-1312-90F6-22AC-1B4ACB8C77BD}"/>
                  </a:ext>
                </a:extLst>
              </p:cNvPr>
              <p:cNvSpPr txBox="1">
                <a:spLocks noRot="1" noChangeAspect="1" noMove="1" noResize="1" noEditPoints="1" noAdjustHandles="1" noChangeArrowheads="1" noChangeShapeType="1" noTextEdit="1"/>
              </p:cNvSpPr>
              <p:nvPr/>
            </p:nvSpPr>
            <p:spPr>
              <a:xfrm>
                <a:off x="0" y="580030"/>
                <a:ext cx="11811000" cy="2533787"/>
              </a:xfrm>
              <a:prstGeom prst="rect">
                <a:avLst/>
              </a:prstGeom>
              <a:blipFill>
                <a:blip r:embed="rId2"/>
                <a:stretch>
                  <a:fillRect l="-413" t="-240"/>
                </a:stretch>
              </a:blipFill>
            </p:spPr>
            <p:txBody>
              <a:bodyPr/>
              <a:lstStyle/>
              <a:p>
                <a:r>
                  <a:rPr lang="en-AU">
                    <a:noFill/>
                  </a:rPr>
                  <a:t> </a:t>
                </a:r>
              </a:p>
            </p:txBody>
          </p:sp>
        </mc:Fallback>
      </mc:AlternateContent>
      <p:pic>
        <p:nvPicPr>
          <p:cNvPr id="1026" name="Picture 2" descr="normal distribution curve">
            <a:extLst>
              <a:ext uri="{FF2B5EF4-FFF2-40B4-BE49-F238E27FC236}">
                <a16:creationId xmlns:a16="http://schemas.microsoft.com/office/drawing/2014/main" id="{8C41CA39-A0FB-9914-BD40-D0A886849F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59"/>
          <a:stretch/>
        </p:blipFill>
        <p:spPr bwMode="auto">
          <a:xfrm>
            <a:off x="7520682" y="2677449"/>
            <a:ext cx="5462427" cy="34742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0A6C382-0ED3-5915-13A1-8FB11A041BEA}"/>
                  </a:ext>
                </a:extLst>
              </p:cNvPr>
              <p:cNvSpPr txBox="1"/>
              <p:nvPr/>
            </p:nvSpPr>
            <p:spPr>
              <a:xfrm>
                <a:off x="-52229" y="3421082"/>
                <a:ext cx="6996701" cy="401841"/>
              </a:xfrm>
              <a:prstGeom prst="rect">
                <a:avLst/>
              </a:prstGeom>
              <a:noFill/>
            </p:spPr>
            <p:txBody>
              <a:bodyPr wrap="square">
                <a:spAutoFit/>
              </a:bodyPr>
              <a:lstStyle/>
              <a:p>
                <a:pPr marL="285750" indent="-285750" algn="just">
                  <a:lnSpc>
                    <a:spcPct val="120000"/>
                  </a:lnSpc>
                  <a:spcBef>
                    <a:spcPts val="0"/>
                  </a:spcBef>
                  <a:buFont typeface="Arial" panose="020B0604020202020204" pitchFamily="34" charset="0"/>
                  <a:buChar char="•"/>
                </a:pPr>
                <a:r>
                  <a:rPr lang="en-AU" sz="1800" dirty="0"/>
                  <a:t>It has an asymptote of </a:t>
                </a:r>
                <a14:m>
                  <m:oMath xmlns:m="http://schemas.openxmlformats.org/officeDocument/2006/math">
                    <m:r>
                      <a:rPr lang="en-AU" sz="1800" i="1" smtClean="0">
                        <a:latin typeface="Cambria Math" panose="02040503050406030204" pitchFamily="18" charset="0"/>
                      </a:rPr>
                      <m:t>𝑦</m:t>
                    </m:r>
                    <m:r>
                      <a:rPr lang="en-AU" sz="1800" i="1" smtClean="0">
                        <a:latin typeface="Cambria Math" panose="02040503050406030204" pitchFamily="18" charset="0"/>
                      </a:rPr>
                      <m:t>=0</m:t>
                    </m:r>
                  </m:oMath>
                </a14:m>
                <a:endParaRPr lang="en-AU" sz="1800" dirty="0"/>
              </a:p>
            </p:txBody>
          </p:sp>
        </mc:Choice>
        <mc:Fallback xmlns="">
          <p:sp>
            <p:nvSpPr>
              <p:cNvPr id="13" name="TextBox 12">
                <a:extLst>
                  <a:ext uri="{FF2B5EF4-FFF2-40B4-BE49-F238E27FC236}">
                    <a16:creationId xmlns:a16="http://schemas.microsoft.com/office/drawing/2014/main" id="{D0A6C382-0ED3-5915-13A1-8FB11A041BEA}"/>
                  </a:ext>
                </a:extLst>
              </p:cNvPr>
              <p:cNvSpPr txBox="1">
                <a:spLocks noRot="1" noChangeAspect="1" noMove="1" noResize="1" noEditPoints="1" noAdjustHandles="1" noChangeArrowheads="1" noChangeShapeType="1" noTextEdit="1"/>
              </p:cNvSpPr>
              <p:nvPr/>
            </p:nvSpPr>
            <p:spPr>
              <a:xfrm>
                <a:off x="-52229" y="3421082"/>
                <a:ext cx="6996701" cy="401841"/>
              </a:xfrm>
              <a:prstGeom prst="rect">
                <a:avLst/>
              </a:prstGeom>
              <a:blipFill>
                <a:blip r:embed="rId4"/>
                <a:stretch>
                  <a:fillRect l="-523" b="-24242"/>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D240DBE-CC91-98DE-D62D-FB83ED9C4803}"/>
                  </a:ext>
                </a:extLst>
              </p:cNvPr>
              <p:cNvSpPr txBox="1"/>
              <p:nvPr/>
            </p:nvSpPr>
            <p:spPr>
              <a:xfrm>
                <a:off x="-52231" y="3741767"/>
                <a:ext cx="8189361" cy="734240"/>
              </a:xfrm>
              <a:prstGeom prst="rect">
                <a:avLst/>
              </a:prstGeom>
              <a:noFill/>
            </p:spPr>
            <p:txBody>
              <a:bodyPr wrap="square">
                <a:spAutoFit/>
              </a:bodyPr>
              <a:lstStyle/>
              <a:p>
                <a:pPr marL="285750" indent="-285750" algn="just">
                  <a:lnSpc>
                    <a:spcPct val="120000"/>
                  </a:lnSpc>
                  <a:spcBef>
                    <a:spcPts val="0"/>
                  </a:spcBef>
                  <a:buFont typeface="Arial" panose="020B0604020202020204" pitchFamily="34" charset="0"/>
                  <a:buChar char="•"/>
                </a:pPr>
                <a:r>
                  <a:rPr lang="en-AU" sz="1800" dirty="0"/>
                  <a:t>It is symmetric about </a:t>
                </a:r>
                <a14:m>
                  <m:oMath xmlns:m="http://schemas.openxmlformats.org/officeDocument/2006/math">
                    <m:r>
                      <a:rPr lang="en-AU" sz="1800" i="1" smtClean="0">
                        <a:latin typeface="Cambria Math" panose="02040503050406030204" pitchFamily="18" charset="0"/>
                      </a:rPr>
                      <m:t>𝑥</m:t>
                    </m:r>
                    <m:r>
                      <a:rPr lang="en-AU" sz="1800" i="1" smtClean="0">
                        <a:latin typeface="Cambria Math" panose="02040503050406030204" pitchFamily="18" charset="0"/>
                      </a:rPr>
                      <m:t>=</m:t>
                    </m:r>
                    <m:r>
                      <a:rPr lang="en-AU" sz="1800" b="0" i="1" smtClean="0">
                        <a:latin typeface="Cambria Math" panose="02040503050406030204" pitchFamily="18" charset="0"/>
                      </a:rPr>
                      <m:t>𝜇</m:t>
                    </m:r>
                  </m:oMath>
                </a14:m>
                <a:r>
                  <a:rPr lang="en-AU" sz="1800" dirty="0"/>
                  <a:t>, so the mean, mode and median of the normal distribution coincide. </a:t>
                </a:r>
                <a14:m>
                  <m:oMath xmlns:m="http://schemas.openxmlformats.org/officeDocument/2006/math">
                    <m:r>
                      <a:rPr lang="en-AU" sz="1800" i="1" smtClean="0">
                        <a:latin typeface="Cambria Math" panose="02040503050406030204" pitchFamily="18" charset="0"/>
                        <a:ea typeface="Cambria Math" panose="02040503050406030204" pitchFamily="18" charset="0"/>
                      </a:rPr>
                      <m:t>∴</m:t>
                    </m:r>
                  </m:oMath>
                </a14:m>
                <a:r>
                  <a:rPr lang="en-AU" sz="1800" dirty="0"/>
                  <a:t> the centre is determined by the mean of the distribution</a:t>
                </a:r>
              </a:p>
            </p:txBody>
          </p:sp>
        </mc:Choice>
        <mc:Fallback xmlns="">
          <p:sp>
            <p:nvSpPr>
              <p:cNvPr id="14" name="TextBox 13">
                <a:extLst>
                  <a:ext uri="{FF2B5EF4-FFF2-40B4-BE49-F238E27FC236}">
                    <a16:creationId xmlns:a16="http://schemas.microsoft.com/office/drawing/2014/main" id="{BD240DBE-CC91-98DE-D62D-FB83ED9C4803}"/>
                  </a:ext>
                </a:extLst>
              </p:cNvPr>
              <p:cNvSpPr txBox="1">
                <a:spLocks noRot="1" noChangeAspect="1" noMove="1" noResize="1" noEditPoints="1" noAdjustHandles="1" noChangeArrowheads="1" noChangeShapeType="1" noTextEdit="1"/>
              </p:cNvSpPr>
              <p:nvPr/>
            </p:nvSpPr>
            <p:spPr>
              <a:xfrm>
                <a:off x="-52231" y="3741767"/>
                <a:ext cx="8189361" cy="734240"/>
              </a:xfrm>
              <a:prstGeom prst="rect">
                <a:avLst/>
              </a:prstGeom>
              <a:blipFill>
                <a:blip r:embed="rId5"/>
                <a:stretch>
                  <a:fillRect l="-446" r="-595" b="-13333"/>
                </a:stretch>
              </a:blipFill>
            </p:spPr>
            <p:txBody>
              <a:bodyPr/>
              <a:lstStyle/>
              <a:p>
                <a:r>
                  <a:rPr lang="en-AU">
                    <a:noFill/>
                  </a:rPr>
                  <a:t> </a:t>
                </a:r>
              </a:p>
            </p:txBody>
          </p:sp>
        </mc:Fallback>
      </mc:AlternateContent>
      <p:sp>
        <p:nvSpPr>
          <p:cNvPr id="15" name="TextBox 14">
            <a:extLst>
              <a:ext uri="{FF2B5EF4-FFF2-40B4-BE49-F238E27FC236}">
                <a16:creationId xmlns:a16="http://schemas.microsoft.com/office/drawing/2014/main" id="{1ADDF382-4FE4-9BC3-0D78-8E164F603629}"/>
              </a:ext>
            </a:extLst>
          </p:cNvPr>
          <p:cNvSpPr txBox="1"/>
          <p:nvPr/>
        </p:nvSpPr>
        <p:spPr>
          <a:xfrm>
            <a:off x="-52231" y="4394851"/>
            <a:ext cx="8301519" cy="1067343"/>
          </a:xfrm>
          <a:prstGeom prst="rect">
            <a:avLst/>
          </a:prstGeom>
          <a:noFill/>
        </p:spPr>
        <p:txBody>
          <a:bodyPr wrap="square">
            <a:spAutoFit/>
          </a:bodyPr>
          <a:lstStyle/>
          <a:p>
            <a:pPr marL="285750" indent="-285750">
              <a:lnSpc>
                <a:spcPct val="120000"/>
              </a:lnSpc>
              <a:spcBef>
                <a:spcPts val="0"/>
              </a:spcBef>
              <a:buFont typeface="Arial" panose="020B0604020202020204" pitchFamily="34" charset="0"/>
              <a:buChar char="•"/>
            </a:pPr>
            <a:r>
              <a:rPr lang="en-AU" sz="1800" dirty="0"/>
              <a:t>The width is determined by the standard deviation.</a:t>
            </a:r>
            <a:br>
              <a:rPr lang="en-AU" sz="1800" dirty="0"/>
            </a:br>
            <a:r>
              <a:rPr lang="en-AU" sz="1800" dirty="0"/>
              <a:t>The points of inflection of the curve are located one SD on either side of the mean. </a:t>
            </a:r>
            <a:endParaRPr lang="en-AU" dirty="0"/>
          </a:p>
          <a:p>
            <a:pPr algn="just">
              <a:lnSpc>
                <a:spcPct val="120000"/>
              </a:lnSpc>
              <a:spcBef>
                <a:spcPts val="0"/>
              </a:spcBef>
            </a:pPr>
            <a:r>
              <a:rPr lang="en-AU" dirty="0"/>
              <a:t>      The larger the value of the SD, the greater the spread of the curve.</a:t>
            </a:r>
            <a:endParaRPr lang="en-AU" sz="1800" dirty="0"/>
          </a:p>
        </p:txBody>
      </p:sp>
      <p:sp>
        <p:nvSpPr>
          <p:cNvPr id="16" name="TextBox 15">
            <a:extLst>
              <a:ext uri="{FF2B5EF4-FFF2-40B4-BE49-F238E27FC236}">
                <a16:creationId xmlns:a16="http://schemas.microsoft.com/office/drawing/2014/main" id="{A4DE0F46-8711-366C-F15E-856A7A42C756}"/>
              </a:ext>
            </a:extLst>
          </p:cNvPr>
          <p:cNvSpPr txBox="1"/>
          <p:nvPr/>
        </p:nvSpPr>
        <p:spPr>
          <a:xfrm>
            <a:off x="-52229" y="3100397"/>
            <a:ext cx="6996701" cy="401841"/>
          </a:xfrm>
          <a:prstGeom prst="rect">
            <a:avLst/>
          </a:prstGeom>
          <a:noFill/>
        </p:spPr>
        <p:txBody>
          <a:bodyPr wrap="square">
            <a:spAutoFit/>
          </a:bodyPr>
          <a:lstStyle/>
          <a:p>
            <a:pPr marL="285750" indent="-285750" algn="just">
              <a:lnSpc>
                <a:spcPct val="120000"/>
              </a:lnSpc>
              <a:spcBef>
                <a:spcPts val="0"/>
              </a:spcBef>
              <a:buFont typeface="Arial" panose="020B0604020202020204" pitchFamily="34" charset="0"/>
              <a:buChar char="•"/>
            </a:pPr>
            <a:r>
              <a:rPr lang="en-AU" sz="1800" dirty="0"/>
              <a:t>The graph of a normal distribution is symmetric and bell-shaped</a:t>
            </a:r>
          </a:p>
        </p:txBody>
      </p:sp>
      <p:sp>
        <p:nvSpPr>
          <p:cNvPr id="17" name="TextBox 16">
            <a:extLst>
              <a:ext uri="{FF2B5EF4-FFF2-40B4-BE49-F238E27FC236}">
                <a16:creationId xmlns:a16="http://schemas.microsoft.com/office/drawing/2014/main" id="{7F6717A0-5075-0954-D7C2-69D762394160}"/>
              </a:ext>
            </a:extLst>
          </p:cNvPr>
          <p:cNvSpPr txBox="1"/>
          <p:nvPr/>
        </p:nvSpPr>
        <p:spPr>
          <a:xfrm>
            <a:off x="-52231" y="5381038"/>
            <a:ext cx="6996701" cy="401841"/>
          </a:xfrm>
          <a:prstGeom prst="rect">
            <a:avLst/>
          </a:prstGeom>
          <a:noFill/>
        </p:spPr>
        <p:txBody>
          <a:bodyPr wrap="square">
            <a:spAutoFit/>
          </a:bodyPr>
          <a:lstStyle/>
          <a:p>
            <a:pPr marL="285750" indent="-285750" algn="just">
              <a:lnSpc>
                <a:spcPct val="120000"/>
              </a:lnSpc>
              <a:spcBef>
                <a:spcPts val="0"/>
              </a:spcBef>
              <a:buFont typeface="Arial" panose="020B0604020202020204" pitchFamily="34" charset="0"/>
              <a:buChar char="•"/>
            </a:pPr>
            <a:r>
              <a:rPr lang="en-AU" sz="1800" dirty="0"/>
              <a:t>Total area under the </a:t>
            </a:r>
            <a:r>
              <a:rPr lang="en-AU" dirty="0"/>
              <a:t>curve is unity, that is 1.</a:t>
            </a:r>
            <a:endParaRPr lang="en-AU" sz="1800" dirty="0"/>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271386CA-E4E9-F6E4-4CD5-5EDDBB626B33}"/>
                  </a:ext>
                </a:extLst>
              </p:cNvPr>
              <p:cNvSpPr txBox="1"/>
              <p:nvPr/>
            </p:nvSpPr>
            <p:spPr>
              <a:xfrm>
                <a:off x="-52231" y="5701725"/>
                <a:ext cx="6996701" cy="1199431"/>
              </a:xfrm>
              <a:prstGeom prst="rect">
                <a:avLst/>
              </a:prstGeom>
              <a:noFill/>
            </p:spPr>
            <p:txBody>
              <a:bodyPr wrap="square">
                <a:spAutoFit/>
              </a:bodyPr>
              <a:lstStyle/>
              <a:p>
                <a:pPr marL="285750" indent="-285750" algn="just">
                  <a:lnSpc>
                    <a:spcPct val="120000"/>
                  </a:lnSpc>
                  <a:spcBef>
                    <a:spcPts val="0"/>
                  </a:spcBef>
                  <a:buFont typeface="Arial" panose="020B0604020202020204" pitchFamily="34" charset="0"/>
                  <a:buChar char="•"/>
                </a:pPr>
                <a:r>
                  <a:rPr lang="en-AU" sz="1800" dirty="0"/>
                  <a:t>Probability that </a:t>
                </a:r>
                <a14:m>
                  <m:oMath xmlns:m="http://schemas.openxmlformats.org/officeDocument/2006/math">
                    <m:r>
                      <a:rPr lang="en-AU" sz="1800" b="0" i="1" smtClean="0">
                        <a:latin typeface="Cambria Math" panose="02040503050406030204" pitchFamily="18" charset="0"/>
                      </a:rPr>
                      <m:t>𝑋</m:t>
                    </m:r>
                  </m:oMath>
                </a14:m>
                <a:r>
                  <a:rPr lang="en-AU" dirty="0"/>
                  <a:t> between </a:t>
                </a:r>
                <a14:m>
                  <m:oMath xmlns:m="http://schemas.openxmlformats.org/officeDocument/2006/math">
                    <m:r>
                      <a:rPr lang="en-AU" b="0" i="1" smtClean="0">
                        <a:latin typeface="Cambria Math" panose="02040503050406030204" pitchFamily="18" charset="0"/>
                      </a:rPr>
                      <m:t>𝑐</m:t>
                    </m:r>
                  </m:oMath>
                </a14:m>
                <a:r>
                  <a:rPr lang="en-AU" sz="1800" dirty="0"/>
                  <a:t> and </a:t>
                </a:r>
                <a14:m>
                  <m:oMath xmlns:m="http://schemas.openxmlformats.org/officeDocument/2006/math">
                    <m:r>
                      <a:rPr lang="en-AU" sz="1800" b="0" i="1" smtClean="0">
                        <a:latin typeface="Cambria Math" panose="02040503050406030204" pitchFamily="18" charset="0"/>
                      </a:rPr>
                      <m:t>𝑑</m:t>
                    </m:r>
                  </m:oMath>
                </a14:m>
                <a:r>
                  <a:rPr lang="en-AU" sz="1800" dirty="0"/>
                  <a:t> is given by:</a:t>
                </a:r>
              </a:p>
              <a:p>
                <a:pPr algn="just">
                  <a:lnSpc>
                    <a:spcPct val="120000"/>
                  </a:lnSpc>
                  <a:spcBef>
                    <a:spcPts val="0"/>
                  </a:spcBef>
                </a:pPr>
                <a14:m>
                  <m:oMathPara xmlns:m="http://schemas.openxmlformats.org/officeDocument/2006/math">
                    <m:oMathParaPr>
                      <m:jc m:val="centerGroup"/>
                    </m:oMathParaPr>
                    <m:oMath xmlns:m="http://schemas.openxmlformats.org/officeDocument/2006/math">
                      <m:r>
                        <a:rPr lang="en-AU" sz="1800" b="0" i="1" smtClean="0">
                          <a:latin typeface="Cambria Math" panose="02040503050406030204" pitchFamily="18" charset="0"/>
                        </a:rPr>
                        <m:t>𝑃</m:t>
                      </m:r>
                      <m:d>
                        <m:dPr>
                          <m:ctrlPr>
                            <a:rPr lang="en-AU" sz="1800" b="0" i="1" smtClean="0">
                              <a:latin typeface="Cambria Math" panose="02040503050406030204" pitchFamily="18" charset="0"/>
                            </a:rPr>
                          </m:ctrlPr>
                        </m:dPr>
                        <m:e>
                          <m:r>
                            <a:rPr lang="en-AU" sz="1800" b="0" i="1" smtClean="0">
                              <a:latin typeface="Cambria Math" panose="02040503050406030204" pitchFamily="18" charset="0"/>
                            </a:rPr>
                            <m:t>𝑐</m:t>
                          </m:r>
                          <m:r>
                            <a:rPr lang="en-AU" sz="1800" b="0" i="1" smtClean="0">
                              <a:latin typeface="Cambria Math" panose="02040503050406030204" pitchFamily="18" charset="0"/>
                            </a:rPr>
                            <m:t>&lt;</m:t>
                          </m:r>
                          <m:r>
                            <a:rPr lang="en-AU" sz="1800" b="0" i="1" smtClean="0">
                              <a:latin typeface="Cambria Math" panose="02040503050406030204" pitchFamily="18" charset="0"/>
                            </a:rPr>
                            <m:t>𝑋</m:t>
                          </m:r>
                          <m:r>
                            <a:rPr lang="en-AU" sz="1800" b="0" i="1" smtClean="0">
                              <a:latin typeface="Cambria Math" panose="02040503050406030204" pitchFamily="18" charset="0"/>
                            </a:rPr>
                            <m:t>&lt;</m:t>
                          </m:r>
                          <m:r>
                            <a:rPr lang="en-AU" sz="1800" b="0" i="1" smtClean="0">
                              <a:latin typeface="Cambria Math" panose="02040503050406030204" pitchFamily="18" charset="0"/>
                            </a:rPr>
                            <m:t>𝑑</m:t>
                          </m:r>
                        </m:e>
                      </m:d>
                      <m:r>
                        <a:rPr lang="en-AU" sz="1800" b="0" i="1" smtClean="0">
                          <a:latin typeface="Cambria Math" panose="02040503050406030204" pitchFamily="18" charset="0"/>
                        </a:rPr>
                        <m:t>=</m:t>
                      </m:r>
                      <m:nary>
                        <m:naryPr>
                          <m:ctrlPr>
                            <a:rPr lang="en-AU" sz="1800" b="0" i="1" smtClean="0">
                              <a:latin typeface="Cambria Math" panose="02040503050406030204" pitchFamily="18" charset="0"/>
                            </a:rPr>
                          </m:ctrlPr>
                        </m:naryPr>
                        <m:sub>
                          <m:r>
                            <m:rPr>
                              <m:brk m:alnAt="23"/>
                            </m:rPr>
                            <a:rPr lang="en-AU" sz="1800" b="0" i="1" smtClean="0">
                              <a:latin typeface="Cambria Math" panose="02040503050406030204" pitchFamily="18" charset="0"/>
                            </a:rPr>
                            <m:t>𝑐</m:t>
                          </m:r>
                        </m:sub>
                        <m:sup>
                          <m:r>
                            <a:rPr lang="en-AU" sz="1800" b="0" i="1" smtClean="0">
                              <a:latin typeface="Cambria Math" panose="02040503050406030204" pitchFamily="18" charset="0"/>
                            </a:rPr>
                            <m:t>𝑑</m:t>
                          </m:r>
                        </m:sup>
                        <m:e>
                          <m:f>
                            <m:fPr>
                              <m:ctrlPr>
                                <a:rPr lang="en-AU" i="1">
                                  <a:latin typeface="Cambria Math" panose="02040503050406030204" pitchFamily="18" charset="0"/>
                                </a:rPr>
                              </m:ctrlPr>
                            </m:fPr>
                            <m:num>
                              <m:r>
                                <a:rPr lang="en-AU" i="1">
                                  <a:latin typeface="Cambria Math" panose="02040503050406030204" pitchFamily="18" charset="0"/>
                                </a:rPr>
                                <m:t>1</m:t>
                              </m:r>
                            </m:num>
                            <m:den>
                              <m:r>
                                <a:rPr lang="en-GB" b="0" i="1" smtClean="0">
                                  <a:latin typeface="Cambria Math" panose="02040503050406030204" pitchFamily="18" charset="0"/>
                                </a:rPr>
                                <m:t>𝜎</m:t>
                              </m:r>
                              <m:rad>
                                <m:radPr>
                                  <m:degHide m:val="on"/>
                                  <m:ctrlPr>
                                    <a:rPr lang="en-AU" i="1">
                                      <a:latin typeface="Cambria Math" panose="02040503050406030204" pitchFamily="18" charset="0"/>
                                    </a:rPr>
                                  </m:ctrlPr>
                                </m:radPr>
                                <m:deg/>
                                <m:e>
                                  <m:r>
                                    <a:rPr lang="en-AU" i="1">
                                      <a:latin typeface="Cambria Math" panose="02040503050406030204" pitchFamily="18" charset="0"/>
                                    </a:rPr>
                                    <m:t>2</m:t>
                                  </m:r>
                                  <m:r>
                                    <a:rPr lang="en-AU" i="1">
                                      <a:latin typeface="Cambria Math" panose="02040503050406030204" pitchFamily="18" charset="0"/>
                                    </a:rPr>
                                    <m:t>𝜋</m:t>
                                  </m:r>
                                </m:e>
                              </m:rad>
                            </m:den>
                          </m:f>
                          <m:sSup>
                            <m:sSupPr>
                              <m:ctrlPr>
                                <a:rPr lang="en-AU" i="1">
                                  <a:latin typeface="Cambria Math" panose="02040503050406030204" pitchFamily="18" charset="0"/>
                                </a:rPr>
                              </m:ctrlPr>
                            </m:sSupPr>
                            <m:e>
                              <m:r>
                                <a:rPr lang="en-AU" i="1">
                                  <a:latin typeface="Cambria Math" panose="02040503050406030204" pitchFamily="18" charset="0"/>
                                </a:rPr>
                                <m:t>𝑒</m:t>
                              </m:r>
                            </m:e>
                            <m:sup>
                              <m:r>
                                <a:rPr lang="en-AU" i="1">
                                  <a:latin typeface="Cambria Math" panose="02040503050406030204" pitchFamily="18" charset="0"/>
                                </a:rPr>
                                <m:t>−</m:t>
                              </m:r>
                              <m:f>
                                <m:fPr>
                                  <m:ctrlPr>
                                    <a:rPr lang="en-AU" i="1">
                                      <a:latin typeface="Cambria Math" panose="02040503050406030204" pitchFamily="18" charset="0"/>
                                    </a:rPr>
                                  </m:ctrlPr>
                                </m:fPr>
                                <m:num>
                                  <m:r>
                                    <a:rPr lang="en-AU" i="1">
                                      <a:latin typeface="Cambria Math" panose="02040503050406030204" pitchFamily="18" charset="0"/>
                                    </a:rPr>
                                    <m:t>1</m:t>
                                  </m:r>
                                </m:num>
                                <m:den>
                                  <m:r>
                                    <a:rPr lang="en-AU" i="1">
                                      <a:latin typeface="Cambria Math" panose="02040503050406030204" pitchFamily="18" charset="0"/>
                                    </a:rPr>
                                    <m:t>2</m:t>
                                  </m:r>
                                </m:den>
                              </m:f>
                              <m:sSup>
                                <m:sSupPr>
                                  <m:ctrlPr>
                                    <a:rPr lang="en-AU" i="1">
                                      <a:latin typeface="Cambria Math" panose="02040503050406030204" pitchFamily="18" charset="0"/>
                                    </a:rPr>
                                  </m:ctrlPr>
                                </m:sSupPr>
                                <m:e>
                                  <m:d>
                                    <m:dPr>
                                      <m:ctrlPr>
                                        <a:rPr lang="en-AU" i="1">
                                          <a:latin typeface="Cambria Math" panose="02040503050406030204" pitchFamily="18" charset="0"/>
                                        </a:rPr>
                                      </m:ctrlPr>
                                    </m:dPr>
                                    <m:e>
                                      <m:f>
                                        <m:fPr>
                                          <m:ctrlPr>
                                            <a:rPr lang="en-AU" i="1">
                                              <a:latin typeface="Cambria Math" panose="02040503050406030204" pitchFamily="18" charset="0"/>
                                            </a:rPr>
                                          </m:ctrlPr>
                                        </m:fPr>
                                        <m:num>
                                          <m:r>
                                            <a:rPr lang="en-AU" i="1">
                                              <a:latin typeface="Cambria Math" panose="02040503050406030204" pitchFamily="18" charset="0"/>
                                            </a:rPr>
                                            <m:t>𝑥</m:t>
                                          </m:r>
                                          <m:r>
                                            <a:rPr lang="en-AU" i="1">
                                              <a:latin typeface="Cambria Math" panose="02040503050406030204" pitchFamily="18" charset="0"/>
                                            </a:rPr>
                                            <m:t>−</m:t>
                                          </m:r>
                                          <m:r>
                                            <a:rPr lang="en-AU" i="1">
                                              <a:latin typeface="Cambria Math" panose="02040503050406030204" pitchFamily="18" charset="0"/>
                                            </a:rPr>
                                            <m:t>𝜇</m:t>
                                          </m:r>
                                        </m:num>
                                        <m:den>
                                          <m:r>
                                            <a:rPr lang="en-AU" i="1">
                                              <a:latin typeface="Cambria Math" panose="02040503050406030204" pitchFamily="18" charset="0"/>
                                            </a:rPr>
                                            <m:t>𝜎</m:t>
                                          </m:r>
                                        </m:den>
                                      </m:f>
                                    </m:e>
                                  </m:d>
                                </m:e>
                                <m:sup>
                                  <m:r>
                                    <a:rPr lang="en-AU" i="1">
                                      <a:latin typeface="Cambria Math" panose="02040503050406030204" pitchFamily="18" charset="0"/>
                                    </a:rPr>
                                    <m:t>2</m:t>
                                  </m:r>
                                </m:sup>
                              </m:sSup>
                            </m:sup>
                          </m:sSup>
                        </m:e>
                      </m:nary>
                      <m:r>
                        <a:rPr lang="en-AU" sz="1800" b="0" i="1" smtClean="0">
                          <a:latin typeface="Cambria Math" panose="02040503050406030204" pitchFamily="18" charset="0"/>
                        </a:rPr>
                        <m:t>𝑑𝑥</m:t>
                      </m:r>
                    </m:oMath>
                  </m:oMathPara>
                </a14:m>
                <a:endParaRPr lang="en-AU" sz="1800" dirty="0"/>
              </a:p>
            </p:txBody>
          </p:sp>
        </mc:Choice>
        <mc:Fallback>
          <p:sp>
            <p:nvSpPr>
              <p:cNvPr id="18" name="TextBox 17">
                <a:extLst>
                  <a:ext uri="{FF2B5EF4-FFF2-40B4-BE49-F238E27FC236}">
                    <a16:creationId xmlns:a16="http://schemas.microsoft.com/office/drawing/2014/main" id="{271386CA-E4E9-F6E4-4CD5-5EDDBB626B33}"/>
                  </a:ext>
                </a:extLst>
              </p:cNvPr>
              <p:cNvSpPr txBox="1">
                <a:spLocks noRot="1" noChangeAspect="1" noMove="1" noResize="1" noEditPoints="1" noAdjustHandles="1" noChangeArrowheads="1" noChangeShapeType="1" noTextEdit="1"/>
              </p:cNvSpPr>
              <p:nvPr/>
            </p:nvSpPr>
            <p:spPr>
              <a:xfrm>
                <a:off x="-52231" y="5701725"/>
                <a:ext cx="6996701" cy="1199431"/>
              </a:xfrm>
              <a:prstGeom prst="rect">
                <a:avLst/>
              </a:prstGeom>
              <a:blipFill>
                <a:blip r:embed="rId6"/>
                <a:stretch>
                  <a:fillRect l="-523"/>
                </a:stretch>
              </a:blipFill>
            </p:spPr>
            <p:txBody>
              <a:bodyPr/>
              <a:lstStyle/>
              <a:p>
                <a:r>
                  <a:rPr lang="en-AU">
                    <a:noFill/>
                  </a:rPr>
                  <a:t> </a:t>
                </a:r>
              </a:p>
            </p:txBody>
          </p:sp>
        </mc:Fallback>
      </mc:AlternateContent>
    </p:spTree>
    <p:extLst>
      <p:ext uri="{BB962C8B-B14F-4D97-AF65-F5344CB8AC3E}">
        <p14:creationId xmlns:p14="http://schemas.microsoft.com/office/powerpoint/2010/main" val="2552015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p:bldP spid="14" grpId="0"/>
      <p:bldP spid="15" grpId="0"/>
      <p:bldP spid="16" grpId="0"/>
      <p:bldP spid="17" grpId="0"/>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065B666-CC34-213B-1F31-B75C60C9AA5F}"/>
              </a:ext>
            </a:extLst>
          </p:cNvPr>
          <p:cNvGrpSpPr/>
          <p:nvPr/>
        </p:nvGrpSpPr>
        <p:grpSpPr>
          <a:xfrm>
            <a:off x="7658956" y="975342"/>
            <a:ext cx="4342544" cy="2533787"/>
            <a:chOff x="3164439" y="2925566"/>
            <a:chExt cx="4791902" cy="2795978"/>
          </a:xfrm>
        </p:grpSpPr>
        <p:pic>
          <p:nvPicPr>
            <p:cNvPr id="3" name="Picture 2">
              <a:extLst>
                <a:ext uri="{FF2B5EF4-FFF2-40B4-BE49-F238E27FC236}">
                  <a16:creationId xmlns:a16="http://schemas.microsoft.com/office/drawing/2014/main" id="{CD5C0F5E-8D99-0A24-5B60-2708CD8649E6}"/>
                </a:ext>
              </a:extLst>
            </p:cNvPr>
            <p:cNvPicPr>
              <a:picLocks noChangeAspect="1"/>
            </p:cNvPicPr>
            <p:nvPr/>
          </p:nvPicPr>
          <p:blipFill>
            <a:blip r:embed="rId2"/>
            <a:stretch>
              <a:fillRect/>
            </a:stretch>
          </p:blipFill>
          <p:spPr>
            <a:xfrm>
              <a:off x="3188413" y="2925566"/>
              <a:ext cx="4767928" cy="2795978"/>
            </a:xfrm>
            <a:prstGeom prst="rect">
              <a:avLst/>
            </a:prstGeom>
          </p:spPr>
        </p:pic>
        <p:sp>
          <p:nvSpPr>
            <p:cNvPr id="4" name="Rectangle 3">
              <a:extLst>
                <a:ext uri="{FF2B5EF4-FFF2-40B4-BE49-F238E27FC236}">
                  <a16:creationId xmlns:a16="http://schemas.microsoft.com/office/drawing/2014/main" id="{10E066F5-03D0-BDFC-0A63-3971DBB4DDA5}"/>
                </a:ext>
              </a:extLst>
            </p:cNvPr>
            <p:cNvSpPr/>
            <p:nvPr/>
          </p:nvSpPr>
          <p:spPr>
            <a:xfrm>
              <a:off x="3164440" y="2928135"/>
              <a:ext cx="750014" cy="626723"/>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735DCBEB-210A-3DA2-9DAD-56CAEACE54BC}"/>
                </a:ext>
              </a:extLst>
            </p:cNvPr>
            <p:cNvSpPr/>
            <p:nvPr/>
          </p:nvSpPr>
          <p:spPr>
            <a:xfrm>
              <a:off x="3164439" y="2925566"/>
              <a:ext cx="4767929" cy="45719"/>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 name="TextBox 4">
            <a:extLst>
              <a:ext uri="{FF2B5EF4-FFF2-40B4-BE49-F238E27FC236}">
                <a16:creationId xmlns:a16="http://schemas.microsoft.com/office/drawing/2014/main" id="{EABB06D3-2530-4057-8F80-FA252CB1FDFA}"/>
              </a:ext>
            </a:extLst>
          </p:cNvPr>
          <p:cNvSpPr txBox="1"/>
          <p:nvPr/>
        </p:nvSpPr>
        <p:spPr>
          <a:xfrm>
            <a:off x="-1" y="0"/>
            <a:ext cx="6096001" cy="584775"/>
          </a:xfrm>
          <a:prstGeom prst="homePlate">
            <a:avLst/>
          </a:prstGeom>
          <a:solidFill>
            <a:srgbClr val="002060"/>
          </a:solidFill>
          <a:ln>
            <a:solidFill>
              <a:srgbClr val="00206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AU" sz="3200" b="1" dirty="0"/>
              <a:t>The Standard Normal Distribution</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205F74F-2CC8-4692-A950-7EDC736A50DC}"/>
                  </a:ext>
                </a:extLst>
              </p:cNvPr>
              <p:cNvSpPr>
                <a:spLocks noGrp="1"/>
              </p:cNvSpPr>
              <p:nvPr>
                <p:ph idx="1"/>
              </p:nvPr>
            </p:nvSpPr>
            <p:spPr>
              <a:xfrm>
                <a:off x="190500" y="661538"/>
                <a:ext cx="11811000" cy="2533787"/>
              </a:xfrm>
            </p:spPr>
            <p:txBody>
              <a:bodyPr>
                <a:noAutofit/>
              </a:bodyPr>
              <a:lstStyle/>
              <a:p>
                <a:pPr marL="0" indent="0" algn="just">
                  <a:lnSpc>
                    <a:spcPct val="120000"/>
                  </a:lnSpc>
                  <a:spcBef>
                    <a:spcPts val="0"/>
                  </a:spcBef>
                  <a:buNone/>
                </a:pPr>
                <a:r>
                  <a:rPr lang="en-AU" sz="1800" dirty="0"/>
                  <a:t>A standard normal distribution has a mean </a:t>
                </a:r>
                <a14:m>
                  <m:oMath xmlns:m="http://schemas.openxmlformats.org/officeDocument/2006/math">
                    <m:r>
                      <a:rPr lang="en-AU" sz="1800" b="0" i="1" smtClean="0">
                        <a:latin typeface="Cambria Math" panose="02040503050406030204" pitchFamily="18" charset="0"/>
                      </a:rPr>
                      <m:t>0</m:t>
                    </m:r>
                  </m:oMath>
                </a14:m>
                <a:r>
                  <a:rPr lang="en-AU" sz="1800" dirty="0"/>
                  <a:t> and standard deviation </a:t>
                </a:r>
                <a14:m>
                  <m:oMath xmlns:m="http://schemas.openxmlformats.org/officeDocument/2006/math">
                    <m:r>
                      <a:rPr lang="en-AU" sz="1800" b="0" i="1" smtClean="0">
                        <a:latin typeface="Cambria Math" panose="02040503050406030204" pitchFamily="18" charset="0"/>
                      </a:rPr>
                      <m:t>1</m:t>
                    </m:r>
                  </m:oMath>
                </a14:m>
                <a:r>
                  <a:rPr lang="en-AU" sz="1800" dirty="0"/>
                  <a:t>. Therefore, we say</a:t>
                </a:r>
              </a:p>
              <a:p>
                <a:pPr marL="0" indent="0" algn="just">
                  <a:lnSpc>
                    <a:spcPct val="120000"/>
                  </a:lnSpc>
                  <a:spcBef>
                    <a:spcPts val="0"/>
                  </a:spcBef>
                  <a:buNone/>
                </a:pPr>
                <a14:m>
                  <m:oMathPara xmlns:m="http://schemas.openxmlformats.org/officeDocument/2006/math">
                    <m:oMathParaPr>
                      <m:jc m:val="centerGroup"/>
                    </m:oMathParaPr>
                    <m:oMath xmlns:m="http://schemas.openxmlformats.org/officeDocument/2006/math">
                      <m:r>
                        <a:rPr lang="en-AU" sz="1800" i="1">
                          <a:latin typeface="Cambria Math" panose="02040503050406030204" pitchFamily="18" charset="0"/>
                        </a:rPr>
                        <m:t>𝑋</m:t>
                      </m:r>
                      <m:r>
                        <a:rPr lang="en-AU" sz="1800" i="1">
                          <a:latin typeface="Cambria Math" panose="02040503050406030204" pitchFamily="18" charset="0"/>
                        </a:rPr>
                        <m:t>~</m:t>
                      </m:r>
                      <m:r>
                        <a:rPr lang="en-AU" sz="1800" i="1">
                          <a:latin typeface="Cambria Math" panose="02040503050406030204" pitchFamily="18" charset="0"/>
                        </a:rPr>
                        <m:t>𝑁</m:t>
                      </m:r>
                      <m:r>
                        <a:rPr lang="en-AU" sz="1800" i="1">
                          <a:latin typeface="Cambria Math" panose="02040503050406030204" pitchFamily="18" charset="0"/>
                        </a:rPr>
                        <m:t>(</m:t>
                      </m:r>
                      <m:sSup>
                        <m:sSupPr>
                          <m:ctrlPr>
                            <a:rPr lang="en-AU" sz="1800" i="1">
                              <a:latin typeface="Cambria Math" panose="02040503050406030204" pitchFamily="18" charset="0"/>
                            </a:rPr>
                          </m:ctrlPr>
                        </m:sSupPr>
                        <m:e>
                          <m:r>
                            <a:rPr lang="en-AU" sz="1800" i="1">
                              <a:latin typeface="Cambria Math" panose="02040503050406030204" pitchFamily="18" charset="0"/>
                            </a:rPr>
                            <m:t>0,1</m:t>
                          </m:r>
                        </m:e>
                        <m:sup>
                          <m:r>
                            <a:rPr lang="en-AU" sz="1800" i="1">
                              <a:latin typeface="Cambria Math" panose="02040503050406030204" pitchFamily="18" charset="0"/>
                            </a:rPr>
                            <m:t>2</m:t>
                          </m:r>
                        </m:sup>
                      </m:sSup>
                      <m:r>
                        <a:rPr lang="en-AU" sz="1800" i="1">
                          <a:latin typeface="Cambria Math" panose="02040503050406030204" pitchFamily="18" charset="0"/>
                        </a:rPr>
                        <m:t>)</m:t>
                      </m:r>
                    </m:oMath>
                  </m:oMathPara>
                </a14:m>
                <a:endParaRPr lang="en-AU" sz="1800" dirty="0"/>
              </a:p>
              <a:p>
                <a:pPr marL="0" indent="0" algn="just">
                  <a:lnSpc>
                    <a:spcPct val="120000"/>
                  </a:lnSpc>
                  <a:spcBef>
                    <a:spcPts val="0"/>
                  </a:spcBef>
                  <a:buNone/>
                </a:pPr>
                <a:endParaRPr lang="en-AU" sz="1800" dirty="0"/>
              </a:p>
              <a:p>
                <a:pPr marL="0" indent="0" algn="just">
                  <a:lnSpc>
                    <a:spcPct val="120000"/>
                  </a:lnSpc>
                  <a:spcBef>
                    <a:spcPts val="0"/>
                  </a:spcBef>
                  <a:buNone/>
                </a:pPr>
                <a:r>
                  <a:rPr lang="en-AU" sz="1800" dirty="0"/>
                  <a:t>The pdf is given by:</a:t>
                </a:r>
              </a:p>
              <a:p>
                <a:pPr marL="0" indent="0" algn="just">
                  <a:lnSpc>
                    <a:spcPct val="120000"/>
                  </a:lnSpc>
                  <a:spcBef>
                    <a:spcPts val="0"/>
                  </a:spcBef>
                  <a:buNone/>
                </a:pPr>
                <a14:m>
                  <m:oMathPara xmlns:m="http://schemas.openxmlformats.org/officeDocument/2006/math">
                    <m:oMathParaPr>
                      <m:jc m:val="centerGroup"/>
                    </m:oMathParaPr>
                    <m:oMath xmlns:m="http://schemas.openxmlformats.org/officeDocument/2006/math">
                      <m:r>
                        <a:rPr lang="en-AU" sz="1800" b="0" i="1" smtClean="0">
                          <a:latin typeface="Cambria Math" panose="02040503050406030204" pitchFamily="18" charset="0"/>
                        </a:rPr>
                        <m:t>𝑓</m:t>
                      </m:r>
                      <m:d>
                        <m:dPr>
                          <m:ctrlPr>
                            <a:rPr lang="en-AU" sz="1800" b="0" i="1" smtClean="0">
                              <a:latin typeface="Cambria Math" panose="02040503050406030204" pitchFamily="18" charset="0"/>
                            </a:rPr>
                          </m:ctrlPr>
                        </m:dPr>
                        <m:e>
                          <m:r>
                            <a:rPr lang="en-AU" sz="1800" b="0" i="1" smtClean="0">
                              <a:latin typeface="Cambria Math" panose="02040503050406030204" pitchFamily="18" charset="0"/>
                            </a:rPr>
                            <m:t>𝑥</m:t>
                          </m:r>
                        </m:e>
                      </m:d>
                      <m:r>
                        <a:rPr lang="en-AU" sz="1800" b="0" i="1" smtClean="0">
                          <a:latin typeface="Cambria Math" panose="02040503050406030204" pitchFamily="18" charset="0"/>
                        </a:rPr>
                        <m:t>=</m:t>
                      </m:r>
                      <m:f>
                        <m:fPr>
                          <m:ctrlPr>
                            <a:rPr lang="en-AU" sz="1800" b="0" i="1" smtClean="0">
                              <a:latin typeface="Cambria Math" panose="02040503050406030204" pitchFamily="18" charset="0"/>
                            </a:rPr>
                          </m:ctrlPr>
                        </m:fPr>
                        <m:num>
                          <m:r>
                            <a:rPr lang="en-AU" sz="1800" b="0" i="1" smtClean="0">
                              <a:latin typeface="Cambria Math" panose="02040503050406030204" pitchFamily="18" charset="0"/>
                            </a:rPr>
                            <m:t>1</m:t>
                          </m:r>
                        </m:num>
                        <m:den>
                          <m:rad>
                            <m:radPr>
                              <m:degHide m:val="on"/>
                              <m:ctrlPr>
                                <a:rPr lang="en-AU" sz="1800" b="0" i="1" smtClean="0">
                                  <a:latin typeface="Cambria Math" panose="02040503050406030204" pitchFamily="18" charset="0"/>
                                </a:rPr>
                              </m:ctrlPr>
                            </m:radPr>
                            <m:deg/>
                            <m:e>
                              <m:r>
                                <a:rPr lang="en-AU" sz="1800" b="0" i="1" smtClean="0">
                                  <a:latin typeface="Cambria Math" panose="02040503050406030204" pitchFamily="18" charset="0"/>
                                </a:rPr>
                                <m:t>2</m:t>
                              </m:r>
                              <m:r>
                                <a:rPr lang="en-AU" sz="1800" b="0" i="1" smtClean="0">
                                  <a:latin typeface="Cambria Math" panose="02040503050406030204" pitchFamily="18" charset="0"/>
                                </a:rPr>
                                <m:t>𝜋</m:t>
                              </m:r>
                            </m:e>
                          </m:rad>
                        </m:den>
                      </m:f>
                      <m:sSup>
                        <m:sSupPr>
                          <m:ctrlPr>
                            <a:rPr lang="en-AU" sz="1800" b="0" i="1" smtClean="0">
                              <a:latin typeface="Cambria Math" panose="02040503050406030204" pitchFamily="18" charset="0"/>
                            </a:rPr>
                          </m:ctrlPr>
                        </m:sSupPr>
                        <m:e>
                          <m:r>
                            <a:rPr lang="en-AU" sz="1800" b="0" i="1" smtClean="0">
                              <a:latin typeface="Cambria Math" panose="02040503050406030204" pitchFamily="18" charset="0"/>
                            </a:rPr>
                            <m:t>𝑒</m:t>
                          </m:r>
                        </m:e>
                        <m:sup>
                          <m:r>
                            <a:rPr lang="en-AU" sz="1800" b="0" i="1" smtClean="0">
                              <a:latin typeface="Cambria Math" panose="02040503050406030204" pitchFamily="18" charset="0"/>
                            </a:rPr>
                            <m:t>−</m:t>
                          </m:r>
                          <m:f>
                            <m:fPr>
                              <m:ctrlPr>
                                <a:rPr lang="en-AU" sz="1800" b="0" i="1" smtClean="0">
                                  <a:latin typeface="Cambria Math" panose="02040503050406030204" pitchFamily="18" charset="0"/>
                                </a:rPr>
                              </m:ctrlPr>
                            </m:fPr>
                            <m:num>
                              <m:r>
                                <a:rPr lang="en-AU" sz="1800" b="0" i="1" smtClean="0">
                                  <a:latin typeface="Cambria Math" panose="02040503050406030204" pitchFamily="18" charset="0"/>
                                </a:rPr>
                                <m:t>1</m:t>
                              </m:r>
                            </m:num>
                            <m:den>
                              <m:r>
                                <a:rPr lang="en-AU" sz="1800" b="0" i="1" smtClean="0">
                                  <a:latin typeface="Cambria Math" panose="02040503050406030204" pitchFamily="18" charset="0"/>
                                </a:rPr>
                                <m:t>2</m:t>
                              </m:r>
                            </m:den>
                          </m:f>
                          <m:sSup>
                            <m:sSupPr>
                              <m:ctrlPr>
                                <a:rPr lang="en-AU" sz="1800" b="0" i="1" smtClean="0">
                                  <a:latin typeface="Cambria Math" panose="02040503050406030204" pitchFamily="18" charset="0"/>
                                </a:rPr>
                              </m:ctrlPr>
                            </m:sSupPr>
                            <m:e>
                              <m:r>
                                <a:rPr lang="en-AU" sz="1800" b="0" i="1" smtClean="0">
                                  <a:latin typeface="Cambria Math" panose="02040503050406030204" pitchFamily="18" charset="0"/>
                                </a:rPr>
                                <m:t>𝑥</m:t>
                              </m:r>
                            </m:e>
                            <m:sup>
                              <m:r>
                                <a:rPr lang="en-AU" sz="1800" b="0" i="1" smtClean="0">
                                  <a:latin typeface="Cambria Math" panose="02040503050406030204" pitchFamily="18" charset="0"/>
                                </a:rPr>
                                <m:t>2</m:t>
                              </m:r>
                            </m:sup>
                          </m:sSup>
                        </m:sup>
                      </m:sSup>
                    </m:oMath>
                  </m:oMathPara>
                </a14:m>
                <a:endParaRPr lang="en-AU" sz="1800" dirty="0"/>
              </a:p>
              <a:p>
                <a:pPr marL="0" indent="0" algn="just">
                  <a:lnSpc>
                    <a:spcPct val="120000"/>
                  </a:lnSpc>
                  <a:spcBef>
                    <a:spcPts val="0"/>
                  </a:spcBef>
                  <a:buNone/>
                </a:pPr>
                <a:r>
                  <a:rPr lang="en-AU" sz="1800" dirty="0"/>
                  <a:t>The graph is symmetric about </a:t>
                </a:r>
                <a14:m>
                  <m:oMath xmlns:m="http://schemas.openxmlformats.org/officeDocument/2006/math">
                    <m:r>
                      <a:rPr lang="en-AU" sz="1800" b="0" i="1" smtClean="0">
                        <a:latin typeface="Cambria Math" panose="02040503050406030204" pitchFamily="18" charset="0"/>
                      </a:rPr>
                      <m:t>𝑥</m:t>
                    </m:r>
                    <m:r>
                      <a:rPr lang="en-AU" sz="1800" b="0" i="1" smtClean="0">
                        <a:latin typeface="Cambria Math" panose="02040503050406030204" pitchFamily="18" charset="0"/>
                      </a:rPr>
                      <m:t>=0</m:t>
                    </m:r>
                  </m:oMath>
                </a14:m>
                <a:r>
                  <a:rPr lang="en-AU" sz="1800" dirty="0"/>
                  <a:t> and has an asymptote of </a:t>
                </a:r>
                <a14:m>
                  <m:oMath xmlns:m="http://schemas.openxmlformats.org/officeDocument/2006/math">
                    <m:r>
                      <a:rPr lang="en-AU" sz="1800" b="0" i="1" smtClean="0">
                        <a:latin typeface="Cambria Math" panose="02040503050406030204" pitchFamily="18" charset="0"/>
                      </a:rPr>
                      <m:t>𝑦</m:t>
                    </m:r>
                    <m:r>
                      <a:rPr lang="en-AU" sz="1800" b="0" i="1" smtClean="0">
                        <a:latin typeface="Cambria Math" panose="02040503050406030204" pitchFamily="18" charset="0"/>
                      </a:rPr>
                      <m:t>=0</m:t>
                    </m:r>
                  </m:oMath>
                </a14:m>
                <a:endParaRPr lang="en-AU" sz="1800" dirty="0"/>
              </a:p>
              <a:p>
                <a:pPr marL="0" indent="0" algn="just">
                  <a:lnSpc>
                    <a:spcPct val="120000"/>
                  </a:lnSpc>
                  <a:spcBef>
                    <a:spcPts val="0"/>
                  </a:spcBef>
                  <a:buNone/>
                </a:pPr>
                <a:endParaRPr lang="en-AU" sz="1800" dirty="0"/>
              </a:p>
              <a:p>
                <a:pPr algn="just">
                  <a:lnSpc>
                    <a:spcPct val="120000"/>
                  </a:lnSpc>
                  <a:spcBef>
                    <a:spcPts val="0"/>
                  </a:spcBef>
                </a:pPr>
                <a:endParaRPr lang="en-AU" sz="1800" b="1" dirty="0">
                  <a:solidFill>
                    <a:srgbClr val="002060"/>
                  </a:solidFill>
                </a:endParaRPr>
              </a:p>
            </p:txBody>
          </p:sp>
        </mc:Choice>
        <mc:Fallback xmlns="">
          <p:sp>
            <p:nvSpPr>
              <p:cNvPr id="7" name="Content Placeholder 2">
                <a:extLst>
                  <a:ext uri="{FF2B5EF4-FFF2-40B4-BE49-F238E27FC236}">
                    <a16:creationId xmlns:a16="http://schemas.microsoft.com/office/drawing/2014/main" id="{B205F74F-2CC8-4692-A950-7EDC736A50DC}"/>
                  </a:ext>
                </a:extLst>
              </p:cNvPr>
              <p:cNvSpPr>
                <a:spLocks noGrp="1" noRot="1" noChangeAspect="1" noMove="1" noResize="1" noEditPoints="1" noAdjustHandles="1" noChangeArrowheads="1" noChangeShapeType="1" noTextEdit="1"/>
              </p:cNvSpPr>
              <p:nvPr>
                <p:ph idx="1"/>
              </p:nvPr>
            </p:nvSpPr>
            <p:spPr>
              <a:xfrm>
                <a:off x="190500" y="661538"/>
                <a:ext cx="11811000" cy="2533787"/>
              </a:xfrm>
              <a:blipFill>
                <a:blip r:embed="rId3"/>
                <a:stretch>
                  <a:fillRect l="-413"/>
                </a:stretch>
              </a:blipFill>
            </p:spPr>
            <p:txBody>
              <a:bodyPr/>
              <a:lstStyle/>
              <a:p>
                <a:r>
                  <a:rPr lang="en-AU">
                    <a:noFill/>
                  </a:rPr>
                  <a:t> </a:t>
                </a:r>
              </a:p>
            </p:txBody>
          </p:sp>
        </mc:Fallback>
      </mc:AlternateContent>
    </p:spTree>
    <p:extLst>
      <p:ext uri="{BB962C8B-B14F-4D97-AF65-F5344CB8AC3E}">
        <p14:creationId xmlns:p14="http://schemas.microsoft.com/office/powerpoint/2010/main" val="1924933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065B666-CC34-213B-1F31-B75C60C9AA5F}"/>
              </a:ext>
            </a:extLst>
          </p:cNvPr>
          <p:cNvGrpSpPr/>
          <p:nvPr/>
        </p:nvGrpSpPr>
        <p:grpSpPr>
          <a:xfrm>
            <a:off x="682803" y="1956936"/>
            <a:ext cx="4320819" cy="570281"/>
            <a:chOff x="3164439" y="2925566"/>
            <a:chExt cx="4767929" cy="629292"/>
          </a:xfrm>
        </p:grpSpPr>
        <p:sp>
          <p:nvSpPr>
            <p:cNvPr id="4" name="Rectangle 3">
              <a:extLst>
                <a:ext uri="{FF2B5EF4-FFF2-40B4-BE49-F238E27FC236}">
                  <a16:creationId xmlns:a16="http://schemas.microsoft.com/office/drawing/2014/main" id="{10E066F5-03D0-BDFC-0A63-3971DBB4DDA5}"/>
                </a:ext>
              </a:extLst>
            </p:cNvPr>
            <p:cNvSpPr/>
            <p:nvPr/>
          </p:nvSpPr>
          <p:spPr>
            <a:xfrm>
              <a:off x="3164440" y="2928135"/>
              <a:ext cx="750014" cy="626723"/>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735DCBEB-210A-3DA2-9DAD-56CAEACE54BC}"/>
                </a:ext>
              </a:extLst>
            </p:cNvPr>
            <p:cNvSpPr/>
            <p:nvPr/>
          </p:nvSpPr>
          <p:spPr>
            <a:xfrm>
              <a:off x="3164439" y="2925566"/>
              <a:ext cx="4767929" cy="45719"/>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 name="TextBox 4">
            <a:extLst>
              <a:ext uri="{FF2B5EF4-FFF2-40B4-BE49-F238E27FC236}">
                <a16:creationId xmlns:a16="http://schemas.microsoft.com/office/drawing/2014/main" id="{EABB06D3-2530-4057-8F80-FA252CB1FDFA}"/>
              </a:ext>
            </a:extLst>
          </p:cNvPr>
          <p:cNvSpPr txBox="1"/>
          <p:nvPr/>
        </p:nvSpPr>
        <p:spPr>
          <a:xfrm>
            <a:off x="-1" y="0"/>
            <a:ext cx="3030877" cy="584775"/>
          </a:xfrm>
          <a:prstGeom prst="homePlate">
            <a:avLst/>
          </a:prstGeom>
          <a:solidFill>
            <a:srgbClr val="002060"/>
          </a:solidFill>
          <a:ln>
            <a:solidFill>
              <a:srgbClr val="00206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AU" sz="3200" b="1" dirty="0"/>
              <a:t>Guided Practice</a:t>
            </a:r>
          </a:p>
        </p:txBody>
      </p:sp>
      <p:sp>
        <p:nvSpPr>
          <p:cNvPr id="7" name="Content Placeholder 2">
            <a:extLst>
              <a:ext uri="{FF2B5EF4-FFF2-40B4-BE49-F238E27FC236}">
                <a16:creationId xmlns:a16="http://schemas.microsoft.com/office/drawing/2014/main" id="{B205F74F-2CC8-4692-A950-7EDC736A50DC}"/>
              </a:ext>
            </a:extLst>
          </p:cNvPr>
          <p:cNvSpPr>
            <a:spLocks noGrp="1"/>
          </p:cNvSpPr>
          <p:nvPr>
            <p:ph idx="1"/>
          </p:nvPr>
        </p:nvSpPr>
        <p:spPr>
          <a:xfrm>
            <a:off x="190500" y="661538"/>
            <a:ext cx="11811000" cy="1218633"/>
          </a:xfrm>
        </p:spPr>
        <p:txBody>
          <a:bodyPr>
            <a:noAutofit/>
          </a:bodyPr>
          <a:lstStyle/>
          <a:p>
            <a:pPr marL="0" indent="0" algn="just">
              <a:lnSpc>
                <a:spcPct val="120000"/>
              </a:lnSpc>
              <a:spcBef>
                <a:spcPts val="0"/>
              </a:spcBef>
              <a:buNone/>
            </a:pPr>
            <a:r>
              <a:rPr lang="en-AU" sz="1800" dirty="0"/>
              <a:t>On the same set of axes, sketch the graphs of the PDF of the standard normal distribution and the normal distribution with</a:t>
            </a:r>
          </a:p>
          <a:p>
            <a:pPr marL="342900" indent="-342900" algn="just">
              <a:lnSpc>
                <a:spcPct val="120000"/>
              </a:lnSpc>
              <a:spcBef>
                <a:spcPts val="0"/>
              </a:spcBef>
              <a:buAutoNum type="alphaLcParenR"/>
            </a:pPr>
            <a:r>
              <a:rPr lang="en-AU" sz="1800" dirty="0"/>
              <a:t>Mean 1, and standard deviation 1</a:t>
            </a:r>
          </a:p>
          <a:p>
            <a:pPr marL="342900" indent="-342900" algn="just">
              <a:lnSpc>
                <a:spcPct val="120000"/>
              </a:lnSpc>
              <a:spcBef>
                <a:spcPts val="0"/>
              </a:spcBef>
              <a:buAutoNum type="alphaLcParenR"/>
            </a:pPr>
            <a:r>
              <a:rPr lang="en-AU" sz="1800" dirty="0"/>
              <a:t>Mean 1 and standard deviation 2</a:t>
            </a:r>
          </a:p>
          <a:p>
            <a:pPr algn="just">
              <a:lnSpc>
                <a:spcPct val="120000"/>
              </a:lnSpc>
              <a:spcBef>
                <a:spcPts val="0"/>
              </a:spcBef>
            </a:pPr>
            <a:endParaRPr lang="en-AU" sz="1800" b="1" dirty="0">
              <a:solidFill>
                <a:srgbClr val="002060"/>
              </a:solidFill>
            </a:endParaRPr>
          </a:p>
        </p:txBody>
      </p:sp>
      <p:pic>
        <p:nvPicPr>
          <p:cNvPr id="20" name="Picture 19">
            <a:extLst>
              <a:ext uri="{FF2B5EF4-FFF2-40B4-BE49-F238E27FC236}">
                <a16:creationId xmlns:a16="http://schemas.microsoft.com/office/drawing/2014/main" id="{613CF7BD-BC37-5CDE-FB12-8EF9999EC2EB}"/>
              </a:ext>
            </a:extLst>
          </p:cNvPr>
          <p:cNvPicPr>
            <a:picLocks noChangeAspect="1"/>
          </p:cNvPicPr>
          <p:nvPr/>
        </p:nvPicPr>
        <p:blipFill>
          <a:blip r:embed="rId2"/>
          <a:stretch>
            <a:fillRect/>
          </a:stretch>
        </p:blipFill>
        <p:spPr>
          <a:xfrm>
            <a:off x="6025402" y="1599569"/>
            <a:ext cx="3868170" cy="2590489"/>
          </a:xfrm>
          <a:prstGeom prst="rect">
            <a:avLst/>
          </a:prstGeom>
        </p:spPr>
      </p:pic>
      <p:pic>
        <p:nvPicPr>
          <p:cNvPr id="22" name="Picture 21">
            <a:extLst>
              <a:ext uri="{FF2B5EF4-FFF2-40B4-BE49-F238E27FC236}">
                <a16:creationId xmlns:a16="http://schemas.microsoft.com/office/drawing/2014/main" id="{BA7782A7-0D1C-856C-5463-4379AAB8C5A5}"/>
              </a:ext>
            </a:extLst>
          </p:cNvPr>
          <p:cNvPicPr>
            <a:picLocks noChangeAspect="1"/>
          </p:cNvPicPr>
          <p:nvPr/>
        </p:nvPicPr>
        <p:blipFill>
          <a:blip r:embed="rId3"/>
          <a:stretch>
            <a:fillRect/>
          </a:stretch>
        </p:blipFill>
        <p:spPr>
          <a:xfrm>
            <a:off x="6023207" y="4219062"/>
            <a:ext cx="3870365" cy="2590488"/>
          </a:xfrm>
          <a:prstGeom prst="rect">
            <a:avLst/>
          </a:prstGeom>
        </p:spPr>
      </p:pic>
      <p:pic>
        <p:nvPicPr>
          <p:cNvPr id="24" name="Picture 23">
            <a:extLst>
              <a:ext uri="{FF2B5EF4-FFF2-40B4-BE49-F238E27FC236}">
                <a16:creationId xmlns:a16="http://schemas.microsoft.com/office/drawing/2014/main" id="{14EB0370-DB66-F25D-FE5C-C8203C6AC93E}"/>
              </a:ext>
            </a:extLst>
          </p:cNvPr>
          <p:cNvPicPr>
            <a:picLocks noChangeAspect="1"/>
          </p:cNvPicPr>
          <p:nvPr/>
        </p:nvPicPr>
        <p:blipFill>
          <a:blip r:embed="rId4"/>
          <a:stretch>
            <a:fillRect/>
          </a:stretch>
        </p:blipFill>
        <p:spPr>
          <a:xfrm>
            <a:off x="21555" y="4317946"/>
            <a:ext cx="3770616" cy="2525157"/>
          </a:xfrm>
          <a:prstGeom prst="rect">
            <a:avLst/>
          </a:prstGeom>
        </p:spPr>
      </p:pic>
      <p:pic>
        <p:nvPicPr>
          <p:cNvPr id="25" name="Picture 24">
            <a:extLst>
              <a:ext uri="{FF2B5EF4-FFF2-40B4-BE49-F238E27FC236}">
                <a16:creationId xmlns:a16="http://schemas.microsoft.com/office/drawing/2014/main" id="{207FE508-5CE2-03AA-727A-E1A5F1353BD1}"/>
              </a:ext>
            </a:extLst>
          </p:cNvPr>
          <p:cNvPicPr>
            <a:picLocks noChangeAspect="1"/>
          </p:cNvPicPr>
          <p:nvPr/>
        </p:nvPicPr>
        <p:blipFill>
          <a:blip r:embed="rId2"/>
          <a:stretch>
            <a:fillRect/>
          </a:stretch>
        </p:blipFill>
        <p:spPr>
          <a:xfrm>
            <a:off x="45893" y="1809088"/>
            <a:ext cx="3746278" cy="2508858"/>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1435003-DA0A-8B02-1EB9-71687061CD7A}"/>
                  </a:ext>
                </a:extLst>
              </p:cNvPr>
              <p:cNvSpPr txBox="1"/>
              <p:nvPr/>
            </p:nvSpPr>
            <p:spPr>
              <a:xfrm>
                <a:off x="3698968" y="2753823"/>
                <a:ext cx="1820370" cy="5722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𝑓</m:t>
                      </m:r>
                      <m:d>
                        <m:dPr>
                          <m:ctrlPr>
                            <a:rPr lang="en-AU" b="0" i="1" smtClean="0">
                              <a:latin typeface="Cambria Math" panose="02040503050406030204" pitchFamily="18" charset="0"/>
                            </a:rPr>
                          </m:ctrlPr>
                        </m:dPr>
                        <m:e>
                          <m:r>
                            <a:rPr lang="en-AU" b="0" i="1" smtClean="0">
                              <a:latin typeface="Cambria Math" panose="02040503050406030204" pitchFamily="18" charset="0"/>
                            </a:rPr>
                            <m:t>𝑥</m:t>
                          </m:r>
                        </m:e>
                      </m:d>
                      <m:r>
                        <a:rPr lang="en-AU" b="0" i="1" smtClean="0">
                          <a:latin typeface="Cambria Math" panose="02040503050406030204" pitchFamily="18" charset="0"/>
                        </a:rPr>
                        <m:t>=</m:t>
                      </m:r>
                      <m:f>
                        <m:fPr>
                          <m:ctrlPr>
                            <a:rPr lang="en-AU" i="1">
                              <a:latin typeface="Cambria Math" panose="02040503050406030204" pitchFamily="18" charset="0"/>
                            </a:rPr>
                          </m:ctrlPr>
                        </m:fPr>
                        <m:num>
                          <m:r>
                            <a:rPr lang="en-AU" i="1">
                              <a:latin typeface="Cambria Math" panose="02040503050406030204" pitchFamily="18" charset="0"/>
                            </a:rPr>
                            <m:t>1</m:t>
                          </m:r>
                        </m:num>
                        <m:den>
                          <m:rad>
                            <m:radPr>
                              <m:degHide m:val="on"/>
                              <m:ctrlPr>
                                <a:rPr lang="en-AU" i="1">
                                  <a:latin typeface="Cambria Math" panose="02040503050406030204" pitchFamily="18" charset="0"/>
                                </a:rPr>
                              </m:ctrlPr>
                            </m:radPr>
                            <m:deg/>
                            <m:e>
                              <m:r>
                                <a:rPr lang="en-AU" i="1">
                                  <a:latin typeface="Cambria Math" panose="02040503050406030204" pitchFamily="18" charset="0"/>
                                </a:rPr>
                                <m:t>2</m:t>
                              </m:r>
                              <m:r>
                                <a:rPr lang="en-AU" i="1">
                                  <a:latin typeface="Cambria Math" panose="02040503050406030204" pitchFamily="18" charset="0"/>
                                </a:rPr>
                                <m:t>𝜋</m:t>
                              </m:r>
                            </m:e>
                          </m:rad>
                        </m:den>
                      </m:f>
                      <m:sSup>
                        <m:sSupPr>
                          <m:ctrlPr>
                            <a:rPr lang="en-AU" i="1">
                              <a:latin typeface="Cambria Math" panose="02040503050406030204" pitchFamily="18" charset="0"/>
                            </a:rPr>
                          </m:ctrlPr>
                        </m:sSupPr>
                        <m:e>
                          <m:r>
                            <a:rPr lang="en-AU" i="1">
                              <a:latin typeface="Cambria Math" panose="02040503050406030204" pitchFamily="18" charset="0"/>
                            </a:rPr>
                            <m:t>𝑒</m:t>
                          </m:r>
                        </m:e>
                        <m:sup>
                          <m:r>
                            <a:rPr lang="en-AU" i="1">
                              <a:latin typeface="Cambria Math" panose="02040503050406030204" pitchFamily="18" charset="0"/>
                            </a:rPr>
                            <m:t>−</m:t>
                          </m:r>
                          <m:f>
                            <m:fPr>
                              <m:ctrlPr>
                                <a:rPr lang="en-AU" i="1">
                                  <a:latin typeface="Cambria Math" panose="02040503050406030204" pitchFamily="18" charset="0"/>
                                </a:rPr>
                              </m:ctrlPr>
                            </m:fPr>
                            <m:num>
                              <m:r>
                                <a:rPr lang="en-AU" i="1">
                                  <a:latin typeface="Cambria Math" panose="02040503050406030204" pitchFamily="18" charset="0"/>
                                </a:rPr>
                                <m:t>1</m:t>
                              </m:r>
                            </m:num>
                            <m:den>
                              <m:r>
                                <a:rPr lang="en-AU" i="1">
                                  <a:latin typeface="Cambria Math" panose="02040503050406030204" pitchFamily="18" charset="0"/>
                                </a:rPr>
                                <m:t>2</m:t>
                              </m:r>
                            </m:den>
                          </m:f>
                          <m:sSup>
                            <m:sSupPr>
                              <m:ctrlPr>
                                <a:rPr lang="en-AU" i="1">
                                  <a:latin typeface="Cambria Math" panose="02040503050406030204" pitchFamily="18" charset="0"/>
                                </a:rPr>
                              </m:ctrlPr>
                            </m:sSupPr>
                            <m:e>
                              <m:r>
                                <a:rPr lang="en-AU" i="1">
                                  <a:latin typeface="Cambria Math" panose="02040503050406030204" pitchFamily="18" charset="0"/>
                                </a:rPr>
                                <m:t>𝑥</m:t>
                              </m:r>
                            </m:e>
                            <m:sup>
                              <m:r>
                                <a:rPr lang="en-AU" i="1">
                                  <a:latin typeface="Cambria Math" panose="02040503050406030204" pitchFamily="18" charset="0"/>
                                </a:rPr>
                                <m:t>2</m:t>
                              </m:r>
                            </m:sup>
                          </m:sSup>
                        </m:sup>
                      </m:sSup>
                    </m:oMath>
                  </m:oMathPara>
                </a14:m>
                <a:endParaRPr lang="en-AU" dirty="0"/>
              </a:p>
            </p:txBody>
          </p:sp>
        </mc:Choice>
        <mc:Fallback xmlns="">
          <p:sp>
            <p:nvSpPr>
              <p:cNvPr id="26" name="TextBox 25">
                <a:extLst>
                  <a:ext uri="{FF2B5EF4-FFF2-40B4-BE49-F238E27FC236}">
                    <a16:creationId xmlns:a16="http://schemas.microsoft.com/office/drawing/2014/main" id="{91435003-DA0A-8B02-1EB9-71687061CD7A}"/>
                  </a:ext>
                </a:extLst>
              </p:cNvPr>
              <p:cNvSpPr txBox="1">
                <a:spLocks noRot="1" noChangeAspect="1" noMove="1" noResize="1" noEditPoints="1" noAdjustHandles="1" noChangeArrowheads="1" noChangeShapeType="1" noTextEdit="1"/>
              </p:cNvSpPr>
              <p:nvPr/>
            </p:nvSpPr>
            <p:spPr>
              <a:xfrm>
                <a:off x="3698968" y="2753823"/>
                <a:ext cx="1820370" cy="572273"/>
              </a:xfrm>
              <a:prstGeom prst="rect">
                <a:avLst/>
              </a:prstGeom>
              <a:blipFill>
                <a:blip r:embed="rId5"/>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D9D489B-A853-BD84-FD39-C059CF370043}"/>
                  </a:ext>
                </a:extLst>
              </p:cNvPr>
              <p:cNvSpPr txBox="1"/>
              <p:nvPr/>
            </p:nvSpPr>
            <p:spPr>
              <a:xfrm>
                <a:off x="3703019" y="5128756"/>
                <a:ext cx="2177776" cy="5722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𝑓</m:t>
                      </m:r>
                      <m:d>
                        <m:dPr>
                          <m:ctrlPr>
                            <a:rPr lang="en-AU" b="0" i="1" smtClean="0">
                              <a:latin typeface="Cambria Math" panose="02040503050406030204" pitchFamily="18" charset="0"/>
                            </a:rPr>
                          </m:ctrlPr>
                        </m:dPr>
                        <m:e>
                          <m:r>
                            <a:rPr lang="en-AU" b="0" i="1" smtClean="0">
                              <a:latin typeface="Cambria Math" panose="02040503050406030204" pitchFamily="18" charset="0"/>
                            </a:rPr>
                            <m:t>𝑥</m:t>
                          </m:r>
                        </m:e>
                      </m:d>
                      <m:r>
                        <a:rPr lang="en-AU" b="0" i="1" smtClean="0">
                          <a:latin typeface="Cambria Math" panose="02040503050406030204" pitchFamily="18" charset="0"/>
                        </a:rPr>
                        <m:t>=</m:t>
                      </m:r>
                      <m:f>
                        <m:fPr>
                          <m:ctrlPr>
                            <a:rPr lang="en-AU" i="1">
                              <a:latin typeface="Cambria Math" panose="02040503050406030204" pitchFamily="18" charset="0"/>
                            </a:rPr>
                          </m:ctrlPr>
                        </m:fPr>
                        <m:num>
                          <m:r>
                            <a:rPr lang="en-AU" i="1">
                              <a:latin typeface="Cambria Math" panose="02040503050406030204" pitchFamily="18" charset="0"/>
                            </a:rPr>
                            <m:t>1</m:t>
                          </m:r>
                        </m:num>
                        <m:den>
                          <m:rad>
                            <m:radPr>
                              <m:degHide m:val="on"/>
                              <m:ctrlPr>
                                <a:rPr lang="en-AU" i="1">
                                  <a:latin typeface="Cambria Math" panose="02040503050406030204" pitchFamily="18" charset="0"/>
                                </a:rPr>
                              </m:ctrlPr>
                            </m:radPr>
                            <m:deg/>
                            <m:e>
                              <m:r>
                                <a:rPr lang="en-AU" i="1">
                                  <a:latin typeface="Cambria Math" panose="02040503050406030204" pitchFamily="18" charset="0"/>
                                </a:rPr>
                                <m:t>2</m:t>
                              </m:r>
                              <m:r>
                                <a:rPr lang="en-AU" i="1">
                                  <a:latin typeface="Cambria Math" panose="02040503050406030204" pitchFamily="18" charset="0"/>
                                </a:rPr>
                                <m:t>𝜋</m:t>
                              </m:r>
                            </m:e>
                          </m:rad>
                        </m:den>
                      </m:f>
                      <m:sSup>
                        <m:sSupPr>
                          <m:ctrlPr>
                            <a:rPr lang="en-AU" i="1">
                              <a:latin typeface="Cambria Math" panose="02040503050406030204" pitchFamily="18" charset="0"/>
                            </a:rPr>
                          </m:ctrlPr>
                        </m:sSupPr>
                        <m:e>
                          <m:r>
                            <a:rPr lang="en-AU" i="1">
                              <a:latin typeface="Cambria Math" panose="02040503050406030204" pitchFamily="18" charset="0"/>
                            </a:rPr>
                            <m:t>𝑒</m:t>
                          </m:r>
                        </m:e>
                        <m:sup>
                          <m:r>
                            <a:rPr lang="en-AU" i="1">
                              <a:latin typeface="Cambria Math" panose="02040503050406030204" pitchFamily="18" charset="0"/>
                            </a:rPr>
                            <m:t>−</m:t>
                          </m:r>
                          <m:f>
                            <m:fPr>
                              <m:ctrlPr>
                                <a:rPr lang="en-AU" i="1">
                                  <a:latin typeface="Cambria Math" panose="02040503050406030204" pitchFamily="18" charset="0"/>
                                </a:rPr>
                              </m:ctrlPr>
                            </m:fPr>
                            <m:num>
                              <m:r>
                                <a:rPr lang="en-AU" i="1">
                                  <a:latin typeface="Cambria Math" panose="02040503050406030204" pitchFamily="18" charset="0"/>
                                </a:rPr>
                                <m:t>1</m:t>
                              </m:r>
                            </m:num>
                            <m:den>
                              <m:r>
                                <a:rPr lang="en-AU" i="1">
                                  <a:latin typeface="Cambria Math" panose="02040503050406030204" pitchFamily="18" charset="0"/>
                                </a:rPr>
                                <m:t>2</m:t>
                              </m:r>
                            </m:den>
                          </m:f>
                          <m:sSup>
                            <m:sSupPr>
                              <m:ctrlPr>
                                <a:rPr lang="en-AU" i="1">
                                  <a:latin typeface="Cambria Math" panose="02040503050406030204" pitchFamily="18" charset="0"/>
                                </a:rPr>
                              </m:ctrlPr>
                            </m:sSupPr>
                            <m:e>
                              <m:r>
                                <a:rPr lang="en-AU" b="0" i="1" smtClean="0">
                                  <a:latin typeface="Cambria Math" panose="02040503050406030204" pitchFamily="18" charset="0"/>
                                </a:rPr>
                                <m:t>(</m:t>
                              </m:r>
                              <m:r>
                                <a:rPr lang="en-AU" i="1">
                                  <a:latin typeface="Cambria Math" panose="02040503050406030204" pitchFamily="18" charset="0"/>
                                </a:rPr>
                                <m:t>𝑥</m:t>
                              </m:r>
                              <m:r>
                                <a:rPr lang="en-AU" b="0" i="1" smtClean="0">
                                  <a:latin typeface="Cambria Math" panose="02040503050406030204" pitchFamily="18" charset="0"/>
                                </a:rPr>
                                <m:t>−1)</m:t>
                              </m:r>
                            </m:e>
                            <m:sup>
                              <m:r>
                                <a:rPr lang="en-AU" i="1">
                                  <a:latin typeface="Cambria Math" panose="02040503050406030204" pitchFamily="18" charset="0"/>
                                </a:rPr>
                                <m:t>2</m:t>
                              </m:r>
                            </m:sup>
                          </m:sSup>
                        </m:sup>
                      </m:sSup>
                    </m:oMath>
                  </m:oMathPara>
                </a14:m>
                <a:endParaRPr lang="en-AU" dirty="0"/>
              </a:p>
            </p:txBody>
          </p:sp>
        </mc:Choice>
        <mc:Fallback xmlns="">
          <p:sp>
            <p:nvSpPr>
              <p:cNvPr id="27" name="TextBox 26">
                <a:extLst>
                  <a:ext uri="{FF2B5EF4-FFF2-40B4-BE49-F238E27FC236}">
                    <a16:creationId xmlns:a16="http://schemas.microsoft.com/office/drawing/2014/main" id="{CD9D489B-A853-BD84-FD39-C059CF370043}"/>
                  </a:ext>
                </a:extLst>
              </p:cNvPr>
              <p:cNvSpPr txBox="1">
                <a:spLocks noRot="1" noChangeAspect="1" noMove="1" noResize="1" noEditPoints="1" noAdjustHandles="1" noChangeArrowheads="1" noChangeShapeType="1" noTextEdit="1"/>
              </p:cNvSpPr>
              <p:nvPr/>
            </p:nvSpPr>
            <p:spPr>
              <a:xfrm>
                <a:off x="3703019" y="5128756"/>
                <a:ext cx="2177776" cy="572273"/>
              </a:xfrm>
              <a:prstGeom prst="rect">
                <a:avLst/>
              </a:prstGeom>
              <a:blipFill>
                <a:blip r:embed="rId6"/>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286B569-8247-70D3-CE39-D0419126E5BA}"/>
                  </a:ext>
                </a:extLst>
              </p:cNvPr>
              <p:cNvSpPr txBox="1"/>
              <p:nvPr/>
            </p:nvSpPr>
            <p:spPr>
              <a:xfrm>
                <a:off x="9799615" y="5128089"/>
                <a:ext cx="2330125" cy="6102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𝑓</m:t>
                      </m:r>
                      <m:d>
                        <m:dPr>
                          <m:ctrlPr>
                            <a:rPr lang="en-AU" b="0" i="1" smtClean="0">
                              <a:latin typeface="Cambria Math" panose="02040503050406030204" pitchFamily="18" charset="0"/>
                            </a:rPr>
                          </m:ctrlPr>
                        </m:dPr>
                        <m:e>
                          <m:r>
                            <a:rPr lang="en-AU" b="0" i="1" smtClean="0">
                              <a:latin typeface="Cambria Math" panose="02040503050406030204" pitchFamily="18" charset="0"/>
                            </a:rPr>
                            <m:t>𝑥</m:t>
                          </m:r>
                        </m:e>
                      </m:d>
                      <m:r>
                        <a:rPr lang="en-AU" b="0" i="1" smtClean="0">
                          <a:latin typeface="Cambria Math" panose="02040503050406030204" pitchFamily="18" charset="0"/>
                        </a:rPr>
                        <m:t>=</m:t>
                      </m:r>
                      <m:f>
                        <m:fPr>
                          <m:ctrlPr>
                            <a:rPr lang="en-AU" i="1">
                              <a:latin typeface="Cambria Math" panose="02040503050406030204" pitchFamily="18" charset="0"/>
                            </a:rPr>
                          </m:ctrlPr>
                        </m:fPr>
                        <m:num>
                          <m:r>
                            <a:rPr lang="en-AU" i="1">
                              <a:latin typeface="Cambria Math" panose="02040503050406030204" pitchFamily="18" charset="0"/>
                            </a:rPr>
                            <m:t>1</m:t>
                          </m:r>
                        </m:num>
                        <m:den>
                          <m:r>
                            <a:rPr lang="en-AU" b="0" i="1" smtClean="0">
                              <a:latin typeface="Cambria Math" panose="02040503050406030204" pitchFamily="18" charset="0"/>
                            </a:rPr>
                            <m:t>2</m:t>
                          </m:r>
                          <m:rad>
                            <m:radPr>
                              <m:degHide m:val="on"/>
                              <m:ctrlPr>
                                <a:rPr lang="en-AU" i="1">
                                  <a:latin typeface="Cambria Math" panose="02040503050406030204" pitchFamily="18" charset="0"/>
                                </a:rPr>
                              </m:ctrlPr>
                            </m:radPr>
                            <m:deg/>
                            <m:e>
                              <m:r>
                                <a:rPr lang="en-AU" i="1">
                                  <a:latin typeface="Cambria Math" panose="02040503050406030204" pitchFamily="18" charset="0"/>
                                </a:rPr>
                                <m:t>2</m:t>
                              </m:r>
                              <m:r>
                                <a:rPr lang="en-AU" i="1">
                                  <a:latin typeface="Cambria Math" panose="02040503050406030204" pitchFamily="18" charset="0"/>
                                </a:rPr>
                                <m:t>𝜋</m:t>
                              </m:r>
                            </m:e>
                          </m:rad>
                        </m:den>
                      </m:f>
                      <m:sSup>
                        <m:sSupPr>
                          <m:ctrlPr>
                            <a:rPr lang="en-AU" i="1">
                              <a:latin typeface="Cambria Math" panose="02040503050406030204" pitchFamily="18" charset="0"/>
                            </a:rPr>
                          </m:ctrlPr>
                        </m:sSupPr>
                        <m:e>
                          <m:r>
                            <a:rPr lang="en-AU" i="1">
                              <a:latin typeface="Cambria Math" panose="02040503050406030204" pitchFamily="18" charset="0"/>
                            </a:rPr>
                            <m:t>𝑒</m:t>
                          </m:r>
                        </m:e>
                        <m:sup>
                          <m:r>
                            <a:rPr lang="en-AU" i="1">
                              <a:latin typeface="Cambria Math" panose="02040503050406030204" pitchFamily="18" charset="0"/>
                            </a:rPr>
                            <m:t>−</m:t>
                          </m:r>
                          <m:f>
                            <m:fPr>
                              <m:ctrlPr>
                                <a:rPr lang="en-AU" i="1">
                                  <a:latin typeface="Cambria Math" panose="02040503050406030204" pitchFamily="18" charset="0"/>
                                </a:rPr>
                              </m:ctrlPr>
                            </m:fPr>
                            <m:num>
                              <m:r>
                                <a:rPr lang="en-AU" i="1">
                                  <a:latin typeface="Cambria Math" panose="02040503050406030204" pitchFamily="18" charset="0"/>
                                </a:rPr>
                                <m:t>1</m:t>
                              </m:r>
                            </m:num>
                            <m:den>
                              <m:r>
                                <a:rPr lang="en-AU" i="1">
                                  <a:latin typeface="Cambria Math" panose="02040503050406030204" pitchFamily="18" charset="0"/>
                                </a:rPr>
                                <m:t>2</m:t>
                              </m:r>
                            </m:den>
                          </m:f>
                          <m:sSup>
                            <m:sSupPr>
                              <m:ctrlPr>
                                <a:rPr lang="en-AU" i="1">
                                  <a:latin typeface="Cambria Math" panose="02040503050406030204" pitchFamily="18" charset="0"/>
                                </a:rPr>
                              </m:ctrlPr>
                            </m:sSupPr>
                            <m:e>
                              <m:d>
                                <m:dPr>
                                  <m:ctrlPr>
                                    <a:rPr lang="en-AU" b="0" i="1" smtClean="0">
                                      <a:latin typeface="Cambria Math" panose="02040503050406030204" pitchFamily="18" charset="0"/>
                                    </a:rPr>
                                  </m:ctrlPr>
                                </m:dPr>
                                <m:e>
                                  <m:f>
                                    <m:fPr>
                                      <m:ctrlPr>
                                        <a:rPr lang="en-AU" b="0" i="1" smtClean="0">
                                          <a:latin typeface="Cambria Math" panose="02040503050406030204" pitchFamily="18" charset="0"/>
                                        </a:rPr>
                                      </m:ctrlPr>
                                    </m:fPr>
                                    <m:num>
                                      <m:r>
                                        <a:rPr lang="en-AU" i="1">
                                          <a:latin typeface="Cambria Math" panose="02040503050406030204" pitchFamily="18" charset="0"/>
                                        </a:rPr>
                                        <m:t>𝑥</m:t>
                                      </m:r>
                                      <m:r>
                                        <a:rPr lang="en-AU" b="0" i="1" smtClean="0">
                                          <a:latin typeface="Cambria Math" panose="02040503050406030204" pitchFamily="18" charset="0"/>
                                        </a:rPr>
                                        <m:t>−1</m:t>
                                      </m:r>
                                    </m:num>
                                    <m:den>
                                      <m:r>
                                        <a:rPr lang="en-AU" b="0" i="1" smtClean="0">
                                          <a:latin typeface="Cambria Math" panose="02040503050406030204" pitchFamily="18" charset="0"/>
                                        </a:rPr>
                                        <m:t>2</m:t>
                                      </m:r>
                                    </m:den>
                                  </m:f>
                                </m:e>
                              </m:d>
                            </m:e>
                            <m:sup>
                              <m:r>
                                <a:rPr lang="en-AU" i="1">
                                  <a:latin typeface="Cambria Math" panose="02040503050406030204" pitchFamily="18" charset="0"/>
                                </a:rPr>
                                <m:t>2</m:t>
                              </m:r>
                            </m:sup>
                          </m:sSup>
                        </m:sup>
                      </m:sSup>
                    </m:oMath>
                  </m:oMathPara>
                </a14:m>
                <a:endParaRPr lang="en-AU" dirty="0"/>
              </a:p>
            </p:txBody>
          </p:sp>
        </mc:Choice>
        <mc:Fallback xmlns="">
          <p:sp>
            <p:nvSpPr>
              <p:cNvPr id="28" name="TextBox 27">
                <a:extLst>
                  <a:ext uri="{FF2B5EF4-FFF2-40B4-BE49-F238E27FC236}">
                    <a16:creationId xmlns:a16="http://schemas.microsoft.com/office/drawing/2014/main" id="{1286B569-8247-70D3-CE39-D0419126E5BA}"/>
                  </a:ext>
                </a:extLst>
              </p:cNvPr>
              <p:cNvSpPr txBox="1">
                <a:spLocks noRot="1" noChangeAspect="1" noMove="1" noResize="1" noEditPoints="1" noAdjustHandles="1" noChangeArrowheads="1" noChangeShapeType="1" noTextEdit="1"/>
              </p:cNvSpPr>
              <p:nvPr/>
            </p:nvSpPr>
            <p:spPr>
              <a:xfrm>
                <a:off x="9799615" y="5128089"/>
                <a:ext cx="2330125" cy="610295"/>
              </a:xfrm>
              <a:prstGeom prst="rect">
                <a:avLst/>
              </a:prstGeom>
              <a:blipFill>
                <a:blip r:embed="rId7"/>
                <a:stretch>
                  <a:fillRect/>
                </a:stretch>
              </a:blipFill>
            </p:spPr>
            <p:txBody>
              <a:bodyPr/>
              <a:lstStyle/>
              <a:p>
                <a:r>
                  <a:rPr lang="en-AU">
                    <a:noFill/>
                  </a:rPr>
                  <a:t> </a:t>
                </a:r>
              </a:p>
            </p:txBody>
          </p:sp>
        </mc:Fallback>
      </mc:AlternateContent>
    </p:spTree>
    <p:extLst>
      <p:ext uri="{BB962C8B-B14F-4D97-AF65-F5344CB8AC3E}">
        <p14:creationId xmlns:p14="http://schemas.microsoft.com/office/powerpoint/2010/main" val="3520224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065B666-CC34-213B-1F31-B75C60C9AA5F}"/>
              </a:ext>
            </a:extLst>
          </p:cNvPr>
          <p:cNvGrpSpPr/>
          <p:nvPr/>
        </p:nvGrpSpPr>
        <p:grpSpPr>
          <a:xfrm>
            <a:off x="682803" y="1956936"/>
            <a:ext cx="4320819" cy="570281"/>
            <a:chOff x="3164439" y="2925566"/>
            <a:chExt cx="4767929" cy="629292"/>
          </a:xfrm>
        </p:grpSpPr>
        <p:sp>
          <p:nvSpPr>
            <p:cNvPr id="4" name="Rectangle 3">
              <a:extLst>
                <a:ext uri="{FF2B5EF4-FFF2-40B4-BE49-F238E27FC236}">
                  <a16:creationId xmlns:a16="http://schemas.microsoft.com/office/drawing/2014/main" id="{10E066F5-03D0-BDFC-0A63-3971DBB4DDA5}"/>
                </a:ext>
              </a:extLst>
            </p:cNvPr>
            <p:cNvSpPr/>
            <p:nvPr/>
          </p:nvSpPr>
          <p:spPr>
            <a:xfrm>
              <a:off x="3164440" y="2928135"/>
              <a:ext cx="750014" cy="626723"/>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735DCBEB-210A-3DA2-9DAD-56CAEACE54BC}"/>
                </a:ext>
              </a:extLst>
            </p:cNvPr>
            <p:cNvSpPr/>
            <p:nvPr/>
          </p:nvSpPr>
          <p:spPr>
            <a:xfrm>
              <a:off x="3164439" y="2925566"/>
              <a:ext cx="4767929" cy="45719"/>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 name="TextBox 4">
            <a:extLst>
              <a:ext uri="{FF2B5EF4-FFF2-40B4-BE49-F238E27FC236}">
                <a16:creationId xmlns:a16="http://schemas.microsoft.com/office/drawing/2014/main" id="{EABB06D3-2530-4057-8F80-FA252CB1FDFA}"/>
              </a:ext>
            </a:extLst>
          </p:cNvPr>
          <p:cNvSpPr txBox="1"/>
          <p:nvPr/>
        </p:nvSpPr>
        <p:spPr>
          <a:xfrm>
            <a:off x="-1" y="0"/>
            <a:ext cx="3030877" cy="584775"/>
          </a:xfrm>
          <a:prstGeom prst="homePlate">
            <a:avLst/>
          </a:prstGeom>
          <a:solidFill>
            <a:srgbClr val="002060"/>
          </a:solidFill>
          <a:ln>
            <a:solidFill>
              <a:srgbClr val="00206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AU" sz="3200" b="1" dirty="0"/>
              <a:t>Guided Practice</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205F74F-2CC8-4692-A950-7EDC736A50DC}"/>
                  </a:ext>
                </a:extLst>
              </p:cNvPr>
              <p:cNvSpPr>
                <a:spLocks noGrp="1"/>
              </p:cNvSpPr>
              <p:nvPr>
                <p:ph idx="1"/>
              </p:nvPr>
            </p:nvSpPr>
            <p:spPr>
              <a:xfrm>
                <a:off x="0" y="584775"/>
                <a:ext cx="11811000" cy="1218633"/>
              </a:xfrm>
            </p:spPr>
            <p:txBody>
              <a:bodyPr>
                <a:noAutofit/>
              </a:bodyPr>
              <a:lstStyle/>
              <a:p>
                <a:pPr marL="0" indent="0" algn="just">
                  <a:lnSpc>
                    <a:spcPct val="120000"/>
                  </a:lnSpc>
                  <a:spcBef>
                    <a:spcPts val="0"/>
                  </a:spcBef>
                  <a:buNone/>
                </a:pPr>
                <a:r>
                  <a:rPr lang="en-AU" sz="1800" dirty="0"/>
                  <a:t>Consider the normal pdf:</a:t>
                </a:r>
              </a:p>
              <a:p>
                <a:pPr marL="0" indent="0" algn="just">
                  <a:lnSpc>
                    <a:spcPct val="120000"/>
                  </a:lnSpc>
                  <a:spcBef>
                    <a:spcPts val="0"/>
                  </a:spcBef>
                  <a:buNone/>
                </a:pPr>
                <a14:m>
                  <m:oMathPara xmlns:m="http://schemas.openxmlformats.org/officeDocument/2006/math">
                    <m:oMathParaPr>
                      <m:jc m:val="centerGroup"/>
                    </m:oMathParaPr>
                    <m:oMath xmlns:m="http://schemas.openxmlformats.org/officeDocument/2006/math">
                      <m:r>
                        <a:rPr lang="en-AU" sz="1800" b="0" i="1" smtClean="0">
                          <a:latin typeface="Cambria Math" panose="02040503050406030204" pitchFamily="18" charset="0"/>
                        </a:rPr>
                        <m:t>𝑓</m:t>
                      </m:r>
                      <m:d>
                        <m:dPr>
                          <m:ctrlPr>
                            <a:rPr lang="en-AU" sz="1800" b="0" i="1" smtClean="0">
                              <a:latin typeface="Cambria Math" panose="02040503050406030204" pitchFamily="18" charset="0"/>
                            </a:rPr>
                          </m:ctrlPr>
                        </m:dPr>
                        <m:e>
                          <m:r>
                            <a:rPr lang="en-AU" sz="1800" b="0" i="1" smtClean="0">
                              <a:latin typeface="Cambria Math" panose="02040503050406030204" pitchFamily="18" charset="0"/>
                            </a:rPr>
                            <m:t>𝑥</m:t>
                          </m:r>
                        </m:e>
                      </m:d>
                      <m:r>
                        <a:rPr lang="en-AU" sz="1800" b="0" i="1" smtClean="0">
                          <a:latin typeface="Cambria Math" panose="02040503050406030204" pitchFamily="18" charset="0"/>
                        </a:rPr>
                        <m:t>=</m:t>
                      </m:r>
                      <m:f>
                        <m:fPr>
                          <m:ctrlPr>
                            <a:rPr lang="en-AU" sz="1800" b="0" i="1" smtClean="0">
                              <a:latin typeface="Cambria Math" panose="02040503050406030204" pitchFamily="18" charset="0"/>
                            </a:rPr>
                          </m:ctrlPr>
                        </m:fPr>
                        <m:num>
                          <m:r>
                            <a:rPr lang="en-AU" sz="1800" b="0" i="1" smtClean="0">
                              <a:latin typeface="Cambria Math" panose="02040503050406030204" pitchFamily="18" charset="0"/>
                            </a:rPr>
                            <m:t>1</m:t>
                          </m:r>
                        </m:num>
                        <m:den>
                          <m:r>
                            <a:rPr lang="en-AU" sz="1800" b="0" i="1" smtClean="0">
                              <a:latin typeface="Cambria Math" panose="02040503050406030204" pitchFamily="18" charset="0"/>
                            </a:rPr>
                            <m:t>3</m:t>
                          </m:r>
                          <m:rad>
                            <m:radPr>
                              <m:degHide m:val="on"/>
                              <m:ctrlPr>
                                <a:rPr lang="en-AU" sz="1800" b="0" i="1" smtClean="0">
                                  <a:latin typeface="Cambria Math" panose="02040503050406030204" pitchFamily="18" charset="0"/>
                                </a:rPr>
                              </m:ctrlPr>
                            </m:radPr>
                            <m:deg/>
                            <m:e>
                              <m:r>
                                <a:rPr lang="en-AU" sz="1800" b="0" i="1" smtClean="0">
                                  <a:latin typeface="Cambria Math" panose="02040503050406030204" pitchFamily="18" charset="0"/>
                                </a:rPr>
                                <m:t>2</m:t>
                              </m:r>
                              <m:r>
                                <a:rPr lang="en-AU" sz="1800" b="0" i="1" smtClean="0">
                                  <a:latin typeface="Cambria Math" panose="02040503050406030204" pitchFamily="18" charset="0"/>
                                </a:rPr>
                                <m:t>𝜋</m:t>
                              </m:r>
                            </m:e>
                          </m:rad>
                        </m:den>
                      </m:f>
                      <m:sSup>
                        <m:sSupPr>
                          <m:ctrlPr>
                            <a:rPr lang="en-AU" sz="1800" b="0" i="1" smtClean="0">
                              <a:latin typeface="Cambria Math" panose="02040503050406030204" pitchFamily="18" charset="0"/>
                            </a:rPr>
                          </m:ctrlPr>
                        </m:sSupPr>
                        <m:e>
                          <m:r>
                            <a:rPr lang="en-AU" sz="1800" b="0" i="1" smtClean="0">
                              <a:latin typeface="Cambria Math" panose="02040503050406030204" pitchFamily="18" charset="0"/>
                            </a:rPr>
                            <m:t>𝑒</m:t>
                          </m:r>
                        </m:e>
                        <m:sup>
                          <m:r>
                            <a:rPr lang="en-AU" sz="1800" b="0" i="1" smtClean="0">
                              <a:latin typeface="Cambria Math" panose="02040503050406030204" pitchFamily="18" charset="0"/>
                            </a:rPr>
                            <m:t>−</m:t>
                          </m:r>
                          <m:f>
                            <m:fPr>
                              <m:ctrlPr>
                                <a:rPr lang="en-AU" sz="1800" b="0" i="1" smtClean="0">
                                  <a:latin typeface="Cambria Math" panose="02040503050406030204" pitchFamily="18" charset="0"/>
                                </a:rPr>
                              </m:ctrlPr>
                            </m:fPr>
                            <m:num>
                              <m:r>
                                <a:rPr lang="en-AU" sz="1800" b="0" i="1" smtClean="0">
                                  <a:latin typeface="Cambria Math" panose="02040503050406030204" pitchFamily="18" charset="0"/>
                                </a:rPr>
                                <m:t>1</m:t>
                              </m:r>
                            </m:num>
                            <m:den>
                              <m:r>
                                <a:rPr lang="en-AU" sz="1800" b="0" i="1" smtClean="0">
                                  <a:latin typeface="Cambria Math" panose="02040503050406030204" pitchFamily="18" charset="0"/>
                                </a:rPr>
                                <m:t>2</m:t>
                              </m:r>
                            </m:den>
                          </m:f>
                          <m:sSup>
                            <m:sSupPr>
                              <m:ctrlPr>
                                <a:rPr lang="en-AU" sz="1800" b="0" i="1" smtClean="0">
                                  <a:latin typeface="Cambria Math" panose="02040503050406030204" pitchFamily="18" charset="0"/>
                                </a:rPr>
                              </m:ctrlPr>
                            </m:sSupPr>
                            <m:e>
                              <m:d>
                                <m:dPr>
                                  <m:ctrlPr>
                                    <a:rPr lang="en-AU" sz="1800" b="0" i="1" smtClean="0">
                                      <a:latin typeface="Cambria Math" panose="02040503050406030204" pitchFamily="18" charset="0"/>
                                    </a:rPr>
                                  </m:ctrlPr>
                                </m:dPr>
                                <m:e>
                                  <m:f>
                                    <m:fPr>
                                      <m:ctrlPr>
                                        <a:rPr lang="en-AU" sz="1800" b="0" i="1" smtClean="0">
                                          <a:latin typeface="Cambria Math" panose="02040503050406030204" pitchFamily="18" charset="0"/>
                                        </a:rPr>
                                      </m:ctrlPr>
                                    </m:fPr>
                                    <m:num>
                                      <m:r>
                                        <a:rPr lang="en-AU" sz="1800" b="0" i="1" smtClean="0">
                                          <a:latin typeface="Cambria Math" panose="02040503050406030204" pitchFamily="18" charset="0"/>
                                        </a:rPr>
                                        <m:t>𝑥</m:t>
                                      </m:r>
                                      <m:r>
                                        <a:rPr lang="en-AU" sz="1800" b="0" i="1" smtClean="0">
                                          <a:latin typeface="Cambria Math" panose="02040503050406030204" pitchFamily="18" charset="0"/>
                                        </a:rPr>
                                        <m:t>−2</m:t>
                                      </m:r>
                                    </m:num>
                                    <m:den>
                                      <m:r>
                                        <a:rPr lang="en-AU" sz="1800" b="0" i="1" smtClean="0">
                                          <a:latin typeface="Cambria Math" panose="02040503050406030204" pitchFamily="18" charset="0"/>
                                        </a:rPr>
                                        <m:t>3</m:t>
                                      </m:r>
                                    </m:den>
                                  </m:f>
                                </m:e>
                              </m:d>
                            </m:e>
                            <m:sup>
                              <m:r>
                                <a:rPr lang="en-AU" sz="1800" b="0" i="1" smtClean="0">
                                  <a:latin typeface="Cambria Math" panose="02040503050406030204" pitchFamily="18" charset="0"/>
                                </a:rPr>
                                <m:t>2</m:t>
                              </m:r>
                            </m:sup>
                          </m:sSup>
                        </m:sup>
                      </m:sSup>
                    </m:oMath>
                  </m:oMathPara>
                </a14:m>
                <a:endParaRPr lang="en-AU" sz="1800" b="0" dirty="0"/>
              </a:p>
              <a:p>
                <a:pPr marL="342900" indent="-342900" algn="just">
                  <a:lnSpc>
                    <a:spcPct val="120000"/>
                  </a:lnSpc>
                  <a:spcBef>
                    <a:spcPts val="0"/>
                  </a:spcBef>
                  <a:buAutoNum type="alphaLcParenR"/>
                </a:pPr>
                <a:r>
                  <a:rPr lang="en-AU" sz="1800" dirty="0"/>
                  <a:t>Without using your calculator, state </a:t>
                </a:r>
                <a14:m>
                  <m:oMath xmlns:m="http://schemas.openxmlformats.org/officeDocument/2006/math">
                    <m:nary>
                      <m:naryPr>
                        <m:ctrlPr>
                          <a:rPr lang="en-AU" sz="1800" i="1">
                            <a:latin typeface="Cambria Math" panose="02040503050406030204" pitchFamily="18" charset="0"/>
                          </a:rPr>
                        </m:ctrlPr>
                      </m:naryPr>
                      <m:sub>
                        <m:r>
                          <m:rPr>
                            <m:brk m:alnAt="23"/>
                          </m:rPr>
                          <a:rPr lang="en-AU" sz="1800" i="1">
                            <a:latin typeface="Cambria Math" panose="02040503050406030204" pitchFamily="18" charset="0"/>
                          </a:rPr>
                          <m:t>−</m:t>
                        </m:r>
                        <m:r>
                          <a:rPr lang="en-AU" sz="1800" i="1">
                            <a:latin typeface="Cambria Math" panose="02040503050406030204" pitchFamily="18" charset="0"/>
                          </a:rPr>
                          <m:t>∞</m:t>
                        </m:r>
                      </m:sub>
                      <m:sup>
                        <m:r>
                          <a:rPr lang="en-AU" sz="1800" i="1">
                            <a:latin typeface="Cambria Math" panose="02040503050406030204" pitchFamily="18" charset="0"/>
                          </a:rPr>
                          <m:t>∞</m:t>
                        </m:r>
                      </m:sup>
                      <m:e>
                        <m:r>
                          <a:rPr lang="en-AU" sz="1800" i="1">
                            <a:latin typeface="Cambria Math" panose="02040503050406030204" pitchFamily="18" charset="0"/>
                          </a:rPr>
                          <m:t>𝑓</m:t>
                        </m:r>
                        <m:d>
                          <m:dPr>
                            <m:ctrlPr>
                              <a:rPr lang="en-AU" sz="1800" i="1">
                                <a:latin typeface="Cambria Math" panose="02040503050406030204" pitchFamily="18" charset="0"/>
                              </a:rPr>
                            </m:ctrlPr>
                          </m:dPr>
                          <m:e>
                            <m:r>
                              <a:rPr lang="en-AU" sz="1800" i="1">
                                <a:latin typeface="Cambria Math" panose="02040503050406030204" pitchFamily="18" charset="0"/>
                              </a:rPr>
                              <m:t>𝑥</m:t>
                            </m:r>
                          </m:e>
                        </m:d>
                        <m:r>
                          <a:rPr lang="en-AU" sz="1800" i="1">
                            <a:latin typeface="Cambria Math" panose="02040503050406030204" pitchFamily="18" charset="0"/>
                          </a:rPr>
                          <m:t>𝑑𝑥</m:t>
                        </m:r>
                      </m:e>
                    </m:nary>
                    <m:r>
                      <a:rPr lang="en-AU" sz="1800" b="0" i="1" smtClean="0">
                        <a:latin typeface="Cambria Math" panose="02040503050406030204" pitchFamily="18" charset="0"/>
                      </a:rPr>
                      <m:t>, </m:t>
                    </m:r>
                    <m:r>
                      <a:rPr lang="en-AU" sz="1800" b="0" i="1" smtClean="0">
                        <a:latin typeface="Cambria Math" panose="02040503050406030204" pitchFamily="18" charset="0"/>
                      </a:rPr>
                      <m:t>𝐸</m:t>
                    </m:r>
                    <m:r>
                      <a:rPr lang="en-AU" sz="1800" b="0" i="1" smtClean="0">
                        <a:latin typeface="Cambria Math" panose="02040503050406030204" pitchFamily="18" charset="0"/>
                      </a:rPr>
                      <m:t>(</m:t>
                    </m:r>
                    <m:r>
                      <a:rPr lang="en-AU" sz="1800" b="0" i="1" smtClean="0">
                        <a:latin typeface="Cambria Math" panose="02040503050406030204" pitchFamily="18" charset="0"/>
                      </a:rPr>
                      <m:t>𝑋</m:t>
                    </m:r>
                    <m:r>
                      <a:rPr lang="en-AU" sz="1800" b="0" i="1" smtClean="0">
                        <a:latin typeface="Cambria Math" panose="02040503050406030204" pitchFamily="18" charset="0"/>
                      </a:rPr>
                      <m:t>)</m:t>
                    </m:r>
                  </m:oMath>
                </a14:m>
                <a:r>
                  <a:rPr lang="en-AU" sz="1800" dirty="0"/>
                  <a:t> and </a:t>
                </a:r>
                <a14:m>
                  <m:oMath xmlns:m="http://schemas.openxmlformats.org/officeDocument/2006/math">
                    <m:r>
                      <a:rPr lang="en-AU" sz="1800" b="0" i="1" smtClean="0">
                        <a:latin typeface="Cambria Math" panose="02040503050406030204" pitchFamily="18" charset="0"/>
                      </a:rPr>
                      <m:t>𝜎</m:t>
                    </m:r>
                  </m:oMath>
                </a14:m>
                <a:r>
                  <a:rPr lang="en-AU" sz="1800" dirty="0"/>
                  <a:t>.</a:t>
                </a:r>
              </a:p>
              <a:p>
                <a:pPr marL="0" indent="0" algn="just">
                  <a:lnSpc>
                    <a:spcPct val="120000"/>
                  </a:lnSpc>
                  <a:spcBef>
                    <a:spcPts val="0"/>
                  </a:spcBef>
                  <a:buNone/>
                </a:pPr>
                <a:r>
                  <a:rPr lang="en-AU" sz="1800" dirty="0"/>
                  <a:t>Verify your answer with the following:</a:t>
                </a:r>
              </a:p>
              <a:p>
                <a:pPr marL="342900" indent="-342900" algn="just">
                  <a:lnSpc>
                    <a:spcPct val="120000"/>
                  </a:lnSpc>
                  <a:spcBef>
                    <a:spcPts val="0"/>
                  </a:spcBef>
                  <a:buFont typeface="+mj-lt"/>
                  <a:buAutoNum type="alphaLcParenR" startAt="2"/>
                </a:pPr>
                <a:r>
                  <a:rPr lang="en-AU" sz="1800" dirty="0"/>
                  <a:t>Use your calculator to determine </a:t>
                </a:r>
                <a14:m>
                  <m:oMath xmlns:m="http://schemas.openxmlformats.org/officeDocument/2006/math">
                    <m:nary>
                      <m:naryPr>
                        <m:ctrlPr>
                          <a:rPr lang="en-AU" sz="1800" i="1" smtClean="0">
                            <a:latin typeface="Cambria Math" panose="02040503050406030204" pitchFamily="18" charset="0"/>
                          </a:rPr>
                        </m:ctrlPr>
                      </m:naryPr>
                      <m:sub>
                        <m:r>
                          <m:rPr>
                            <m:brk m:alnAt="23"/>
                          </m:rPr>
                          <a:rPr lang="en-AU" sz="1800" b="0" i="1" smtClean="0">
                            <a:latin typeface="Cambria Math" panose="02040503050406030204" pitchFamily="18" charset="0"/>
                          </a:rPr>
                          <m:t>−</m:t>
                        </m:r>
                        <m:r>
                          <a:rPr lang="en-AU" sz="1800" b="0" i="1" smtClean="0">
                            <a:latin typeface="Cambria Math" panose="02040503050406030204" pitchFamily="18" charset="0"/>
                          </a:rPr>
                          <m:t>∞</m:t>
                        </m:r>
                      </m:sub>
                      <m:sup>
                        <m:r>
                          <a:rPr lang="en-AU" sz="1800" b="0" i="1" smtClean="0">
                            <a:latin typeface="Cambria Math" panose="02040503050406030204" pitchFamily="18" charset="0"/>
                          </a:rPr>
                          <m:t>∞</m:t>
                        </m:r>
                      </m:sup>
                      <m:e>
                        <m:r>
                          <a:rPr lang="en-AU" sz="1800" b="0" i="1" smtClean="0">
                            <a:latin typeface="Cambria Math" panose="02040503050406030204" pitchFamily="18" charset="0"/>
                          </a:rPr>
                          <m:t>𝑓</m:t>
                        </m:r>
                        <m:d>
                          <m:dPr>
                            <m:ctrlPr>
                              <a:rPr lang="en-AU" sz="1800" b="0" i="1" smtClean="0">
                                <a:latin typeface="Cambria Math" panose="02040503050406030204" pitchFamily="18" charset="0"/>
                              </a:rPr>
                            </m:ctrlPr>
                          </m:dPr>
                          <m:e>
                            <m:r>
                              <a:rPr lang="en-AU" sz="1800" b="0" i="1" smtClean="0">
                                <a:latin typeface="Cambria Math" panose="02040503050406030204" pitchFamily="18" charset="0"/>
                              </a:rPr>
                              <m:t>𝑥</m:t>
                            </m:r>
                          </m:e>
                        </m:d>
                        <m:r>
                          <a:rPr lang="en-AU" sz="1800" b="0" i="1" smtClean="0">
                            <a:latin typeface="Cambria Math" panose="02040503050406030204" pitchFamily="18" charset="0"/>
                          </a:rPr>
                          <m:t>𝑑𝑥</m:t>
                        </m:r>
                      </m:e>
                    </m:nary>
                  </m:oMath>
                </a14:m>
                <a:endParaRPr lang="en-AU" sz="1800" dirty="0"/>
              </a:p>
              <a:p>
                <a:pPr marL="342900" indent="-342900" algn="just">
                  <a:lnSpc>
                    <a:spcPct val="120000"/>
                  </a:lnSpc>
                  <a:spcBef>
                    <a:spcPts val="0"/>
                  </a:spcBef>
                  <a:buAutoNum type="alphaLcParenR" startAt="2"/>
                </a:pPr>
                <a:r>
                  <a:rPr lang="en-AU" sz="1800" dirty="0"/>
                  <a:t>Express </a:t>
                </a:r>
                <a14:m>
                  <m:oMath xmlns:m="http://schemas.openxmlformats.org/officeDocument/2006/math">
                    <m:r>
                      <a:rPr lang="en-AU" sz="1800" b="0" i="1" smtClean="0">
                        <a:latin typeface="Cambria Math" panose="02040503050406030204" pitchFamily="18" charset="0"/>
                      </a:rPr>
                      <m:t>𝐸</m:t>
                    </m:r>
                    <m:r>
                      <a:rPr lang="en-AU" sz="1800" b="0" i="1" smtClean="0">
                        <a:latin typeface="Cambria Math" panose="02040503050406030204" pitchFamily="18" charset="0"/>
                      </a:rPr>
                      <m:t>(</m:t>
                    </m:r>
                    <m:r>
                      <a:rPr lang="en-AU" sz="1800" b="0" i="1" smtClean="0">
                        <a:latin typeface="Cambria Math" panose="02040503050406030204" pitchFamily="18" charset="0"/>
                      </a:rPr>
                      <m:t>𝑋</m:t>
                    </m:r>
                    <m:r>
                      <a:rPr lang="en-AU" sz="1800" b="0" i="1" smtClean="0">
                        <a:latin typeface="Cambria Math" panose="02040503050406030204" pitchFamily="18" charset="0"/>
                      </a:rPr>
                      <m:t>)</m:t>
                    </m:r>
                  </m:oMath>
                </a14:m>
                <a:r>
                  <a:rPr lang="en-AU" sz="1800" dirty="0"/>
                  <a:t> as an integral. Use your calculator to evaluate this integra.</a:t>
                </a:r>
              </a:p>
              <a:p>
                <a:pPr marL="342900" indent="-342900" algn="just">
                  <a:lnSpc>
                    <a:spcPct val="120000"/>
                  </a:lnSpc>
                  <a:spcBef>
                    <a:spcPts val="0"/>
                  </a:spcBef>
                  <a:buAutoNum type="alphaLcParenR" startAt="2"/>
                </a:pPr>
                <a:r>
                  <a:rPr lang="en-AU" sz="1800" dirty="0"/>
                  <a:t>Write down an expression for </a:t>
                </a:r>
                <a14:m>
                  <m:oMath xmlns:m="http://schemas.openxmlformats.org/officeDocument/2006/math">
                    <m:r>
                      <a:rPr lang="en-AU" sz="1800" b="0" i="1" smtClean="0">
                        <a:latin typeface="Cambria Math" panose="02040503050406030204" pitchFamily="18" charset="0"/>
                      </a:rPr>
                      <m:t>𝐸</m:t>
                    </m:r>
                    <m:r>
                      <a:rPr lang="en-AU" sz="1800" b="0" i="1" smtClean="0">
                        <a:latin typeface="Cambria Math" panose="02040503050406030204" pitchFamily="18" charset="0"/>
                      </a:rPr>
                      <m:t>(</m:t>
                    </m:r>
                    <m:sSup>
                      <m:sSupPr>
                        <m:ctrlPr>
                          <a:rPr lang="en-AU" sz="1800" b="0" i="1" smtClean="0">
                            <a:latin typeface="Cambria Math" panose="02040503050406030204" pitchFamily="18" charset="0"/>
                          </a:rPr>
                        </m:ctrlPr>
                      </m:sSupPr>
                      <m:e>
                        <m:r>
                          <a:rPr lang="en-AU" sz="1800" b="0" i="1" smtClean="0">
                            <a:latin typeface="Cambria Math" panose="02040503050406030204" pitchFamily="18" charset="0"/>
                          </a:rPr>
                          <m:t>𝑋</m:t>
                        </m:r>
                      </m:e>
                      <m:sup>
                        <m:r>
                          <a:rPr lang="en-AU" sz="1800" b="0" i="1" smtClean="0">
                            <a:latin typeface="Cambria Math" panose="02040503050406030204" pitchFamily="18" charset="0"/>
                          </a:rPr>
                          <m:t>2</m:t>
                        </m:r>
                      </m:sup>
                    </m:sSup>
                    <m:r>
                      <a:rPr lang="en-AU" sz="1800" b="0" i="1" smtClean="0">
                        <a:latin typeface="Cambria Math" panose="02040503050406030204" pitchFamily="18" charset="0"/>
                      </a:rPr>
                      <m:t>)</m:t>
                    </m:r>
                  </m:oMath>
                </a14:m>
                <a:r>
                  <a:rPr lang="en-AU" sz="1800" dirty="0"/>
                  <a:t> and determine its value.</a:t>
                </a:r>
              </a:p>
              <a:p>
                <a:pPr marL="342900" indent="-342900" algn="just">
                  <a:lnSpc>
                    <a:spcPct val="120000"/>
                  </a:lnSpc>
                  <a:spcBef>
                    <a:spcPts val="0"/>
                  </a:spcBef>
                  <a:buAutoNum type="alphaLcParenR" startAt="2"/>
                </a:pPr>
                <a:r>
                  <a:rPr lang="en-AU" sz="1800" dirty="0"/>
                  <a:t>What is the value of </a:t>
                </a:r>
                <a14:m>
                  <m:oMath xmlns:m="http://schemas.openxmlformats.org/officeDocument/2006/math">
                    <m:r>
                      <a:rPr lang="en-AU" sz="1800" b="0" i="1" smtClean="0">
                        <a:latin typeface="Cambria Math" panose="02040503050406030204" pitchFamily="18" charset="0"/>
                      </a:rPr>
                      <m:t>𝜎</m:t>
                    </m:r>
                  </m:oMath>
                </a14:m>
                <a:endParaRPr lang="en-AU" sz="1800" dirty="0"/>
              </a:p>
              <a:p>
                <a:pPr algn="just">
                  <a:lnSpc>
                    <a:spcPct val="120000"/>
                  </a:lnSpc>
                  <a:spcBef>
                    <a:spcPts val="0"/>
                  </a:spcBef>
                </a:pPr>
                <a:endParaRPr lang="en-AU" sz="1800" b="1" dirty="0">
                  <a:solidFill>
                    <a:srgbClr val="002060"/>
                  </a:solidFill>
                </a:endParaRPr>
              </a:p>
            </p:txBody>
          </p:sp>
        </mc:Choice>
        <mc:Fallback xmlns="">
          <p:sp>
            <p:nvSpPr>
              <p:cNvPr id="7" name="Content Placeholder 2">
                <a:extLst>
                  <a:ext uri="{FF2B5EF4-FFF2-40B4-BE49-F238E27FC236}">
                    <a16:creationId xmlns:a16="http://schemas.microsoft.com/office/drawing/2014/main" id="{B205F74F-2CC8-4692-A950-7EDC736A50DC}"/>
                  </a:ext>
                </a:extLst>
              </p:cNvPr>
              <p:cNvSpPr>
                <a:spLocks noGrp="1" noRot="1" noChangeAspect="1" noMove="1" noResize="1" noEditPoints="1" noAdjustHandles="1" noChangeArrowheads="1" noChangeShapeType="1" noTextEdit="1"/>
              </p:cNvSpPr>
              <p:nvPr>
                <p:ph idx="1"/>
              </p:nvPr>
            </p:nvSpPr>
            <p:spPr>
              <a:xfrm>
                <a:off x="0" y="584775"/>
                <a:ext cx="11811000" cy="1218633"/>
              </a:xfrm>
              <a:blipFill>
                <a:blip r:embed="rId4"/>
                <a:stretch>
                  <a:fillRect l="-413" b="-180500"/>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CFEC2B-93ED-B3BB-7C06-9992F2F582C1}"/>
                  </a:ext>
                </a:extLst>
              </p:cNvPr>
              <p:cNvSpPr txBox="1"/>
              <p:nvPr/>
            </p:nvSpPr>
            <p:spPr>
              <a:xfrm>
                <a:off x="6364026" y="1781439"/>
                <a:ext cx="3278013" cy="350994"/>
              </a:xfrm>
              <a:prstGeom prst="rect">
                <a:avLst/>
              </a:prstGeom>
              <a:noFill/>
            </p:spPr>
            <p:txBody>
              <a:bodyPr wrap="none" lIns="0" tIns="0" rIns="0" bIns="0" rtlCol="0">
                <a:spAutoFit/>
              </a:bodyPr>
              <a:lstStyle/>
              <a:p>
                <a14:m>
                  <m:oMath xmlns:m="http://schemas.openxmlformats.org/officeDocument/2006/math">
                    <m:nary>
                      <m:naryPr>
                        <m:ctrlPr>
                          <a:rPr lang="en-AU" i="1" smtClean="0">
                            <a:solidFill>
                              <a:srgbClr val="002060"/>
                            </a:solidFill>
                            <a:latin typeface="Cambria Math" panose="02040503050406030204" pitchFamily="18" charset="0"/>
                          </a:rPr>
                        </m:ctrlPr>
                      </m:naryPr>
                      <m:sub>
                        <m:r>
                          <m:rPr>
                            <m:brk m:alnAt="23"/>
                          </m:rPr>
                          <a:rPr lang="en-AU" i="1">
                            <a:solidFill>
                              <a:srgbClr val="002060"/>
                            </a:solidFill>
                            <a:latin typeface="Cambria Math" panose="02040503050406030204" pitchFamily="18" charset="0"/>
                          </a:rPr>
                          <m:t>−</m:t>
                        </m:r>
                        <m:r>
                          <a:rPr lang="en-AU" i="1">
                            <a:solidFill>
                              <a:srgbClr val="002060"/>
                            </a:solidFill>
                            <a:latin typeface="Cambria Math" panose="02040503050406030204" pitchFamily="18" charset="0"/>
                          </a:rPr>
                          <m:t>∞</m:t>
                        </m:r>
                      </m:sub>
                      <m:sup>
                        <m:r>
                          <a:rPr lang="en-AU" i="1">
                            <a:solidFill>
                              <a:srgbClr val="002060"/>
                            </a:solidFill>
                            <a:latin typeface="Cambria Math" panose="02040503050406030204" pitchFamily="18" charset="0"/>
                          </a:rPr>
                          <m:t>∞</m:t>
                        </m:r>
                      </m:sup>
                      <m:e>
                        <m:r>
                          <a:rPr lang="en-AU" i="1">
                            <a:solidFill>
                              <a:srgbClr val="002060"/>
                            </a:solidFill>
                            <a:latin typeface="Cambria Math" panose="02040503050406030204" pitchFamily="18" charset="0"/>
                          </a:rPr>
                          <m:t>𝑓</m:t>
                        </m:r>
                        <m:d>
                          <m:dPr>
                            <m:ctrlPr>
                              <a:rPr lang="en-AU" i="1">
                                <a:solidFill>
                                  <a:srgbClr val="002060"/>
                                </a:solidFill>
                                <a:latin typeface="Cambria Math" panose="02040503050406030204" pitchFamily="18" charset="0"/>
                              </a:rPr>
                            </m:ctrlPr>
                          </m:dPr>
                          <m:e>
                            <m:r>
                              <a:rPr lang="en-AU" i="1">
                                <a:solidFill>
                                  <a:srgbClr val="002060"/>
                                </a:solidFill>
                                <a:latin typeface="Cambria Math" panose="02040503050406030204" pitchFamily="18" charset="0"/>
                              </a:rPr>
                              <m:t>𝑥</m:t>
                            </m:r>
                          </m:e>
                        </m:d>
                        <m:r>
                          <a:rPr lang="en-AU" i="1">
                            <a:solidFill>
                              <a:srgbClr val="002060"/>
                            </a:solidFill>
                            <a:latin typeface="Cambria Math" panose="02040503050406030204" pitchFamily="18" charset="0"/>
                          </a:rPr>
                          <m:t>𝑑𝑥</m:t>
                        </m:r>
                      </m:e>
                    </m:nary>
                    <m:r>
                      <a:rPr lang="en-AU" b="0" i="1" smtClean="0">
                        <a:solidFill>
                          <a:srgbClr val="002060"/>
                        </a:solidFill>
                        <a:latin typeface="Cambria Math" panose="02040503050406030204" pitchFamily="18" charset="0"/>
                      </a:rPr>
                      <m:t>=1, </m:t>
                    </m:r>
                    <m:r>
                      <a:rPr lang="en-AU" b="0" i="1" smtClean="0">
                        <a:solidFill>
                          <a:srgbClr val="002060"/>
                        </a:solidFill>
                        <a:latin typeface="Cambria Math" panose="02040503050406030204" pitchFamily="18" charset="0"/>
                      </a:rPr>
                      <m:t>𝐸</m:t>
                    </m:r>
                    <m:d>
                      <m:dPr>
                        <m:ctrlPr>
                          <a:rPr lang="en-AU" b="0" i="1" smtClean="0">
                            <a:solidFill>
                              <a:srgbClr val="002060"/>
                            </a:solidFill>
                            <a:latin typeface="Cambria Math" panose="02040503050406030204" pitchFamily="18" charset="0"/>
                          </a:rPr>
                        </m:ctrlPr>
                      </m:dPr>
                      <m:e>
                        <m:r>
                          <a:rPr lang="en-AU" b="0" i="1" smtClean="0">
                            <a:solidFill>
                              <a:srgbClr val="002060"/>
                            </a:solidFill>
                            <a:latin typeface="Cambria Math" panose="02040503050406030204" pitchFamily="18" charset="0"/>
                          </a:rPr>
                          <m:t>𝑋</m:t>
                        </m:r>
                      </m:e>
                    </m:d>
                    <m:r>
                      <a:rPr lang="en-AU" b="0" i="1" smtClean="0">
                        <a:solidFill>
                          <a:srgbClr val="002060"/>
                        </a:solidFill>
                        <a:latin typeface="Cambria Math" panose="02040503050406030204" pitchFamily="18" charset="0"/>
                      </a:rPr>
                      <m:t>=2, </m:t>
                    </m:r>
                    <m:r>
                      <a:rPr lang="en-AU" b="0" i="1" smtClean="0">
                        <a:solidFill>
                          <a:srgbClr val="002060"/>
                        </a:solidFill>
                        <a:latin typeface="Cambria Math" panose="02040503050406030204" pitchFamily="18" charset="0"/>
                      </a:rPr>
                      <m:t>𝜎</m:t>
                    </m:r>
                    <m:r>
                      <a:rPr lang="en-AU" b="0" i="1" smtClean="0">
                        <a:solidFill>
                          <a:srgbClr val="002060"/>
                        </a:solidFill>
                        <a:latin typeface="Cambria Math" panose="02040503050406030204" pitchFamily="18" charset="0"/>
                      </a:rPr>
                      <m:t>=3</m:t>
                    </m:r>
                  </m:oMath>
                </a14:m>
                <a:r>
                  <a:rPr lang="en-AU" dirty="0">
                    <a:solidFill>
                      <a:srgbClr val="002060"/>
                    </a:solidFill>
                  </a:rPr>
                  <a:t> </a:t>
                </a:r>
              </a:p>
            </p:txBody>
          </p:sp>
        </mc:Choice>
        <mc:Fallback xmlns="">
          <p:sp>
            <p:nvSpPr>
              <p:cNvPr id="2" name="TextBox 1">
                <a:extLst>
                  <a:ext uri="{FF2B5EF4-FFF2-40B4-BE49-F238E27FC236}">
                    <a16:creationId xmlns:a16="http://schemas.microsoft.com/office/drawing/2014/main" id="{62CFEC2B-93ED-B3BB-7C06-9992F2F582C1}"/>
                  </a:ext>
                </a:extLst>
              </p:cNvPr>
              <p:cNvSpPr txBox="1">
                <a:spLocks noRot="1" noChangeAspect="1" noMove="1" noResize="1" noEditPoints="1" noAdjustHandles="1" noChangeArrowheads="1" noChangeShapeType="1" noTextEdit="1"/>
              </p:cNvSpPr>
              <p:nvPr/>
            </p:nvSpPr>
            <p:spPr>
              <a:xfrm>
                <a:off x="6364026" y="1781439"/>
                <a:ext cx="3278013" cy="350994"/>
              </a:xfrm>
              <a:prstGeom prst="rect">
                <a:avLst/>
              </a:prstGeom>
              <a:blipFill>
                <a:blip r:embed="rId5"/>
                <a:stretch>
                  <a:fillRect l="-15428" t="-156897" b="-239655"/>
                </a:stretch>
              </a:blipFill>
            </p:spPr>
            <p:txBody>
              <a:bodyPr/>
              <a:lstStyle/>
              <a:p>
                <a:r>
                  <a:rPr lang="en-AU">
                    <a:noFill/>
                  </a:rPr>
                  <a:t> </a:t>
                </a:r>
              </a:p>
            </p:txBody>
          </p:sp>
        </mc:Fallback>
      </mc:AlternateContent>
      <p:pic>
        <p:nvPicPr>
          <p:cNvPr id="3" name="Screen Recording 2">
            <a:hlinkClick r:id="" action="ppaction://media"/>
            <a:extLst>
              <a:ext uri="{FF2B5EF4-FFF2-40B4-BE49-F238E27FC236}">
                <a16:creationId xmlns:a16="http://schemas.microsoft.com/office/drawing/2014/main" id="{A6E999E2-DA6A-3BD9-F89B-7343BD12163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886344" y="286959"/>
            <a:ext cx="2622852" cy="5983872"/>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F67B849-7A35-EB61-9972-7F17BB70898A}"/>
                  </a:ext>
                </a:extLst>
              </p:cNvPr>
              <p:cNvSpPr txBox="1"/>
              <p:nvPr/>
            </p:nvSpPr>
            <p:spPr>
              <a:xfrm>
                <a:off x="228642" y="3850804"/>
                <a:ext cx="2074607" cy="5975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i="1" smtClean="0">
                          <a:solidFill>
                            <a:srgbClr val="002060"/>
                          </a:solidFill>
                          <a:latin typeface="Cambria Math" panose="02040503050406030204" pitchFamily="18" charset="0"/>
                        </a:rPr>
                        <m:t>𝐸</m:t>
                      </m:r>
                      <m:d>
                        <m:dPr>
                          <m:ctrlPr>
                            <a:rPr lang="en-AU" b="0" i="1" smtClean="0">
                              <a:solidFill>
                                <a:srgbClr val="002060"/>
                              </a:solidFill>
                              <a:latin typeface="Cambria Math" panose="02040503050406030204" pitchFamily="18" charset="0"/>
                            </a:rPr>
                          </m:ctrlPr>
                        </m:dPr>
                        <m:e>
                          <m:r>
                            <a:rPr lang="en-AU" b="0" i="1" smtClean="0">
                              <a:solidFill>
                                <a:srgbClr val="002060"/>
                              </a:solidFill>
                              <a:latin typeface="Cambria Math" panose="02040503050406030204" pitchFamily="18" charset="0"/>
                            </a:rPr>
                            <m:t>𝑋</m:t>
                          </m:r>
                        </m:e>
                      </m:d>
                      <m:r>
                        <a:rPr lang="en-AU" b="0" i="1" smtClean="0">
                          <a:solidFill>
                            <a:srgbClr val="002060"/>
                          </a:solidFill>
                          <a:latin typeface="Cambria Math" panose="02040503050406030204" pitchFamily="18" charset="0"/>
                        </a:rPr>
                        <m:t>=</m:t>
                      </m:r>
                      <m:nary>
                        <m:naryPr>
                          <m:ctrlPr>
                            <a:rPr lang="en-AU" i="1">
                              <a:solidFill>
                                <a:srgbClr val="002060"/>
                              </a:solidFill>
                              <a:latin typeface="Cambria Math" panose="02040503050406030204" pitchFamily="18" charset="0"/>
                            </a:rPr>
                          </m:ctrlPr>
                        </m:naryPr>
                        <m:sub>
                          <m:r>
                            <m:rPr>
                              <m:brk m:alnAt="23"/>
                            </m:rPr>
                            <a:rPr lang="en-AU" i="1">
                              <a:solidFill>
                                <a:srgbClr val="002060"/>
                              </a:solidFill>
                              <a:latin typeface="Cambria Math" panose="02040503050406030204" pitchFamily="18" charset="0"/>
                            </a:rPr>
                            <m:t>−</m:t>
                          </m:r>
                          <m:r>
                            <a:rPr lang="en-AU" i="1">
                              <a:solidFill>
                                <a:srgbClr val="002060"/>
                              </a:solidFill>
                              <a:latin typeface="Cambria Math" panose="02040503050406030204" pitchFamily="18" charset="0"/>
                            </a:rPr>
                            <m:t>∞</m:t>
                          </m:r>
                        </m:sub>
                        <m:sup>
                          <m:r>
                            <a:rPr lang="en-AU" i="1">
                              <a:solidFill>
                                <a:srgbClr val="002060"/>
                              </a:solidFill>
                              <a:latin typeface="Cambria Math" panose="02040503050406030204" pitchFamily="18" charset="0"/>
                            </a:rPr>
                            <m:t>∞</m:t>
                          </m:r>
                        </m:sup>
                        <m:e>
                          <m:r>
                            <a:rPr lang="en-AU" b="0" i="1" smtClean="0">
                              <a:solidFill>
                                <a:srgbClr val="002060"/>
                              </a:solidFill>
                              <a:latin typeface="Cambria Math" panose="02040503050406030204" pitchFamily="18" charset="0"/>
                            </a:rPr>
                            <m:t>𝑥</m:t>
                          </m:r>
                          <m:r>
                            <a:rPr lang="en-AU" i="1">
                              <a:solidFill>
                                <a:srgbClr val="002060"/>
                              </a:solidFill>
                              <a:latin typeface="Cambria Math" panose="02040503050406030204" pitchFamily="18" charset="0"/>
                            </a:rPr>
                            <m:t>𝑓</m:t>
                          </m:r>
                          <m:d>
                            <m:dPr>
                              <m:ctrlPr>
                                <a:rPr lang="en-AU" i="1">
                                  <a:solidFill>
                                    <a:srgbClr val="002060"/>
                                  </a:solidFill>
                                  <a:latin typeface="Cambria Math" panose="02040503050406030204" pitchFamily="18" charset="0"/>
                                </a:rPr>
                              </m:ctrlPr>
                            </m:dPr>
                            <m:e>
                              <m:r>
                                <a:rPr lang="en-AU" i="1">
                                  <a:solidFill>
                                    <a:srgbClr val="002060"/>
                                  </a:solidFill>
                                  <a:latin typeface="Cambria Math" panose="02040503050406030204" pitchFamily="18" charset="0"/>
                                </a:rPr>
                                <m:t>𝑥</m:t>
                              </m:r>
                            </m:e>
                          </m:d>
                          <m:r>
                            <a:rPr lang="en-AU" i="1">
                              <a:solidFill>
                                <a:srgbClr val="002060"/>
                              </a:solidFill>
                              <a:latin typeface="Cambria Math" panose="02040503050406030204" pitchFamily="18" charset="0"/>
                            </a:rPr>
                            <m:t>𝑑𝑥</m:t>
                          </m:r>
                        </m:e>
                      </m:nary>
                    </m:oMath>
                  </m:oMathPara>
                </a14:m>
                <a:endParaRPr lang="en-AU" dirty="0">
                  <a:solidFill>
                    <a:srgbClr val="002060"/>
                  </a:solidFill>
                </a:endParaRPr>
              </a:p>
            </p:txBody>
          </p:sp>
        </mc:Choice>
        <mc:Fallback xmlns="">
          <p:sp>
            <p:nvSpPr>
              <p:cNvPr id="9" name="TextBox 8">
                <a:extLst>
                  <a:ext uri="{FF2B5EF4-FFF2-40B4-BE49-F238E27FC236}">
                    <a16:creationId xmlns:a16="http://schemas.microsoft.com/office/drawing/2014/main" id="{3F67B849-7A35-EB61-9972-7F17BB70898A}"/>
                  </a:ext>
                </a:extLst>
              </p:cNvPr>
              <p:cNvSpPr txBox="1">
                <a:spLocks noRot="1" noChangeAspect="1" noMove="1" noResize="1" noEditPoints="1" noAdjustHandles="1" noChangeArrowheads="1" noChangeShapeType="1" noTextEdit="1"/>
              </p:cNvSpPr>
              <p:nvPr/>
            </p:nvSpPr>
            <p:spPr>
              <a:xfrm>
                <a:off x="228642" y="3850804"/>
                <a:ext cx="2074607" cy="597599"/>
              </a:xfrm>
              <a:prstGeom prst="rect">
                <a:avLst/>
              </a:prstGeom>
              <a:blipFill>
                <a:blip r:embed="rId7"/>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F2E7795-E15D-290B-926E-852A3824398C}"/>
                  </a:ext>
                </a:extLst>
              </p:cNvPr>
              <p:cNvSpPr txBox="1"/>
              <p:nvPr/>
            </p:nvSpPr>
            <p:spPr>
              <a:xfrm>
                <a:off x="704551" y="4530568"/>
                <a:ext cx="2492414" cy="6581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i="1" smtClean="0">
                          <a:solidFill>
                            <a:srgbClr val="002060"/>
                          </a:solidFill>
                          <a:latin typeface="Cambria Math" panose="02040503050406030204" pitchFamily="18" charset="0"/>
                        </a:rPr>
                        <m:t>=</m:t>
                      </m:r>
                      <m:nary>
                        <m:naryPr>
                          <m:ctrlPr>
                            <a:rPr lang="en-AU" i="1">
                              <a:solidFill>
                                <a:srgbClr val="002060"/>
                              </a:solidFill>
                              <a:latin typeface="Cambria Math" panose="02040503050406030204" pitchFamily="18" charset="0"/>
                            </a:rPr>
                          </m:ctrlPr>
                        </m:naryPr>
                        <m:sub>
                          <m:r>
                            <m:rPr>
                              <m:brk m:alnAt="23"/>
                            </m:rPr>
                            <a:rPr lang="en-AU" i="1">
                              <a:solidFill>
                                <a:srgbClr val="002060"/>
                              </a:solidFill>
                              <a:latin typeface="Cambria Math" panose="02040503050406030204" pitchFamily="18" charset="0"/>
                            </a:rPr>
                            <m:t>−</m:t>
                          </m:r>
                          <m:r>
                            <a:rPr lang="en-AU" i="1">
                              <a:solidFill>
                                <a:srgbClr val="002060"/>
                              </a:solidFill>
                              <a:latin typeface="Cambria Math" panose="02040503050406030204" pitchFamily="18" charset="0"/>
                            </a:rPr>
                            <m:t>∞</m:t>
                          </m:r>
                        </m:sub>
                        <m:sup>
                          <m:r>
                            <a:rPr lang="en-AU" i="1">
                              <a:solidFill>
                                <a:srgbClr val="002060"/>
                              </a:solidFill>
                              <a:latin typeface="Cambria Math" panose="02040503050406030204" pitchFamily="18" charset="0"/>
                            </a:rPr>
                            <m:t>∞</m:t>
                          </m:r>
                        </m:sup>
                        <m:e>
                          <m:f>
                            <m:fPr>
                              <m:ctrlPr>
                                <a:rPr lang="en-AU" i="1" smtClean="0">
                                  <a:solidFill>
                                    <a:srgbClr val="002060"/>
                                  </a:solidFill>
                                  <a:latin typeface="Cambria Math" panose="02040503050406030204" pitchFamily="18" charset="0"/>
                                </a:rPr>
                              </m:ctrlPr>
                            </m:fPr>
                            <m:num>
                              <m:r>
                                <a:rPr lang="en-AU" b="0" i="1" smtClean="0">
                                  <a:solidFill>
                                    <a:srgbClr val="002060"/>
                                  </a:solidFill>
                                  <a:latin typeface="Cambria Math" panose="02040503050406030204" pitchFamily="18" charset="0"/>
                                </a:rPr>
                                <m:t>𝑥</m:t>
                              </m:r>
                            </m:num>
                            <m:den>
                              <m:r>
                                <a:rPr lang="en-AU" i="1">
                                  <a:solidFill>
                                    <a:srgbClr val="002060"/>
                                  </a:solidFill>
                                  <a:latin typeface="Cambria Math" panose="02040503050406030204" pitchFamily="18" charset="0"/>
                                </a:rPr>
                                <m:t>3</m:t>
                              </m:r>
                              <m:rad>
                                <m:radPr>
                                  <m:degHide m:val="on"/>
                                  <m:ctrlPr>
                                    <a:rPr lang="en-AU" i="1">
                                      <a:solidFill>
                                        <a:srgbClr val="002060"/>
                                      </a:solidFill>
                                      <a:latin typeface="Cambria Math" panose="02040503050406030204" pitchFamily="18" charset="0"/>
                                    </a:rPr>
                                  </m:ctrlPr>
                                </m:radPr>
                                <m:deg/>
                                <m:e>
                                  <m:r>
                                    <a:rPr lang="en-AU" i="1">
                                      <a:solidFill>
                                        <a:srgbClr val="002060"/>
                                      </a:solidFill>
                                      <a:latin typeface="Cambria Math" panose="02040503050406030204" pitchFamily="18" charset="0"/>
                                    </a:rPr>
                                    <m:t>2</m:t>
                                  </m:r>
                                  <m:r>
                                    <a:rPr lang="en-AU" i="1">
                                      <a:solidFill>
                                        <a:srgbClr val="002060"/>
                                      </a:solidFill>
                                      <a:latin typeface="Cambria Math" panose="02040503050406030204" pitchFamily="18" charset="0"/>
                                    </a:rPr>
                                    <m:t>𝜋</m:t>
                                  </m:r>
                                </m:e>
                              </m:rad>
                            </m:den>
                          </m:f>
                          <m:sSup>
                            <m:sSupPr>
                              <m:ctrlPr>
                                <a:rPr lang="en-AU" i="1">
                                  <a:solidFill>
                                    <a:srgbClr val="002060"/>
                                  </a:solidFill>
                                  <a:latin typeface="Cambria Math" panose="02040503050406030204" pitchFamily="18" charset="0"/>
                                </a:rPr>
                              </m:ctrlPr>
                            </m:sSupPr>
                            <m:e>
                              <m:r>
                                <a:rPr lang="en-AU" i="1">
                                  <a:solidFill>
                                    <a:srgbClr val="002060"/>
                                  </a:solidFill>
                                  <a:latin typeface="Cambria Math" panose="02040503050406030204" pitchFamily="18" charset="0"/>
                                </a:rPr>
                                <m:t>𝑒</m:t>
                              </m:r>
                            </m:e>
                            <m:sup>
                              <m:r>
                                <a:rPr lang="en-AU" i="1">
                                  <a:solidFill>
                                    <a:srgbClr val="002060"/>
                                  </a:solidFill>
                                  <a:latin typeface="Cambria Math" panose="02040503050406030204" pitchFamily="18" charset="0"/>
                                </a:rPr>
                                <m:t>−</m:t>
                              </m:r>
                              <m:f>
                                <m:fPr>
                                  <m:ctrlPr>
                                    <a:rPr lang="en-AU" i="1">
                                      <a:solidFill>
                                        <a:srgbClr val="002060"/>
                                      </a:solidFill>
                                      <a:latin typeface="Cambria Math" panose="02040503050406030204" pitchFamily="18" charset="0"/>
                                    </a:rPr>
                                  </m:ctrlPr>
                                </m:fPr>
                                <m:num>
                                  <m:r>
                                    <a:rPr lang="en-AU" i="1">
                                      <a:solidFill>
                                        <a:srgbClr val="002060"/>
                                      </a:solidFill>
                                      <a:latin typeface="Cambria Math" panose="02040503050406030204" pitchFamily="18" charset="0"/>
                                    </a:rPr>
                                    <m:t>1</m:t>
                                  </m:r>
                                </m:num>
                                <m:den>
                                  <m:r>
                                    <a:rPr lang="en-AU" i="1">
                                      <a:solidFill>
                                        <a:srgbClr val="002060"/>
                                      </a:solidFill>
                                      <a:latin typeface="Cambria Math" panose="02040503050406030204" pitchFamily="18" charset="0"/>
                                    </a:rPr>
                                    <m:t>2</m:t>
                                  </m:r>
                                </m:den>
                              </m:f>
                              <m:sSup>
                                <m:sSupPr>
                                  <m:ctrlPr>
                                    <a:rPr lang="en-AU" i="1">
                                      <a:solidFill>
                                        <a:srgbClr val="002060"/>
                                      </a:solidFill>
                                      <a:latin typeface="Cambria Math" panose="02040503050406030204" pitchFamily="18" charset="0"/>
                                    </a:rPr>
                                  </m:ctrlPr>
                                </m:sSupPr>
                                <m:e>
                                  <m:d>
                                    <m:dPr>
                                      <m:ctrlPr>
                                        <a:rPr lang="en-AU" i="1">
                                          <a:solidFill>
                                            <a:srgbClr val="002060"/>
                                          </a:solidFill>
                                          <a:latin typeface="Cambria Math" panose="02040503050406030204" pitchFamily="18" charset="0"/>
                                        </a:rPr>
                                      </m:ctrlPr>
                                    </m:dPr>
                                    <m:e>
                                      <m:f>
                                        <m:fPr>
                                          <m:ctrlPr>
                                            <a:rPr lang="en-AU" i="1">
                                              <a:solidFill>
                                                <a:srgbClr val="002060"/>
                                              </a:solidFill>
                                              <a:latin typeface="Cambria Math" panose="02040503050406030204" pitchFamily="18" charset="0"/>
                                            </a:rPr>
                                          </m:ctrlPr>
                                        </m:fPr>
                                        <m:num>
                                          <m:r>
                                            <a:rPr lang="en-AU" i="1">
                                              <a:solidFill>
                                                <a:srgbClr val="002060"/>
                                              </a:solidFill>
                                              <a:latin typeface="Cambria Math" panose="02040503050406030204" pitchFamily="18" charset="0"/>
                                            </a:rPr>
                                            <m:t>𝑥</m:t>
                                          </m:r>
                                          <m:r>
                                            <a:rPr lang="en-AU" i="1">
                                              <a:solidFill>
                                                <a:srgbClr val="002060"/>
                                              </a:solidFill>
                                              <a:latin typeface="Cambria Math" panose="02040503050406030204" pitchFamily="18" charset="0"/>
                                            </a:rPr>
                                            <m:t>−2</m:t>
                                          </m:r>
                                        </m:num>
                                        <m:den>
                                          <m:r>
                                            <a:rPr lang="en-AU" i="1">
                                              <a:solidFill>
                                                <a:srgbClr val="002060"/>
                                              </a:solidFill>
                                              <a:latin typeface="Cambria Math" panose="02040503050406030204" pitchFamily="18" charset="0"/>
                                            </a:rPr>
                                            <m:t>3</m:t>
                                          </m:r>
                                        </m:den>
                                      </m:f>
                                    </m:e>
                                  </m:d>
                                </m:e>
                                <m:sup>
                                  <m:r>
                                    <a:rPr lang="en-AU" i="1">
                                      <a:solidFill>
                                        <a:srgbClr val="002060"/>
                                      </a:solidFill>
                                      <a:latin typeface="Cambria Math" panose="02040503050406030204" pitchFamily="18" charset="0"/>
                                    </a:rPr>
                                    <m:t>2</m:t>
                                  </m:r>
                                </m:sup>
                              </m:sSup>
                            </m:sup>
                          </m:sSup>
                          <m:r>
                            <a:rPr lang="en-AU" i="1">
                              <a:solidFill>
                                <a:srgbClr val="002060"/>
                              </a:solidFill>
                              <a:latin typeface="Cambria Math" panose="02040503050406030204" pitchFamily="18" charset="0"/>
                            </a:rPr>
                            <m:t>𝑑𝑥</m:t>
                          </m:r>
                        </m:e>
                      </m:nary>
                    </m:oMath>
                  </m:oMathPara>
                </a14:m>
                <a:endParaRPr lang="en-AU" dirty="0">
                  <a:solidFill>
                    <a:srgbClr val="002060"/>
                  </a:solidFill>
                </a:endParaRPr>
              </a:p>
            </p:txBody>
          </p:sp>
        </mc:Choice>
        <mc:Fallback xmlns="">
          <p:sp>
            <p:nvSpPr>
              <p:cNvPr id="10" name="TextBox 9">
                <a:extLst>
                  <a:ext uri="{FF2B5EF4-FFF2-40B4-BE49-F238E27FC236}">
                    <a16:creationId xmlns:a16="http://schemas.microsoft.com/office/drawing/2014/main" id="{5F2E7795-E15D-290B-926E-852A3824398C}"/>
                  </a:ext>
                </a:extLst>
              </p:cNvPr>
              <p:cNvSpPr txBox="1">
                <a:spLocks noRot="1" noChangeAspect="1" noMove="1" noResize="1" noEditPoints="1" noAdjustHandles="1" noChangeArrowheads="1" noChangeShapeType="1" noTextEdit="1"/>
              </p:cNvSpPr>
              <p:nvPr/>
            </p:nvSpPr>
            <p:spPr>
              <a:xfrm>
                <a:off x="704551" y="4530568"/>
                <a:ext cx="2492414" cy="658129"/>
              </a:xfrm>
              <a:prstGeom prst="rect">
                <a:avLst/>
              </a:prstGeom>
              <a:blipFill>
                <a:blip r:embed="rId8"/>
                <a:stretch>
                  <a:fillRect/>
                </a:stretch>
              </a:blipFill>
            </p:spPr>
            <p:txBody>
              <a:bodyPr/>
              <a:lstStyle/>
              <a:p>
                <a:r>
                  <a:rPr lang="en-AU">
                    <a:noFill/>
                  </a:rPr>
                  <a:t> </a:t>
                </a:r>
              </a:p>
            </p:txBody>
          </p:sp>
        </mc:Fallback>
      </mc:AlternateContent>
      <p:pic>
        <p:nvPicPr>
          <p:cNvPr id="12" name="Picture 11">
            <a:extLst>
              <a:ext uri="{FF2B5EF4-FFF2-40B4-BE49-F238E27FC236}">
                <a16:creationId xmlns:a16="http://schemas.microsoft.com/office/drawing/2014/main" id="{C4E5F6E8-628D-89FB-E31D-ADA0EC685EA2}"/>
              </a:ext>
            </a:extLst>
          </p:cNvPr>
          <p:cNvPicPr>
            <a:picLocks noChangeAspect="1"/>
          </p:cNvPicPr>
          <p:nvPr/>
        </p:nvPicPr>
        <p:blipFill rotWithShape="1">
          <a:blip r:embed="rId9"/>
          <a:srcRect b="17458"/>
          <a:stretch/>
        </p:blipFill>
        <p:spPr>
          <a:xfrm>
            <a:off x="290774" y="5270863"/>
            <a:ext cx="2143424" cy="59760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6AA15B8-1508-5982-E0F3-14540F916ECB}"/>
                  </a:ext>
                </a:extLst>
              </p:cNvPr>
              <p:cNvSpPr txBox="1"/>
              <p:nvPr/>
            </p:nvSpPr>
            <p:spPr>
              <a:xfrm>
                <a:off x="3585664" y="3832869"/>
                <a:ext cx="2323072" cy="5975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i="1" smtClean="0">
                          <a:solidFill>
                            <a:srgbClr val="002060"/>
                          </a:solidFill>
                          <a:latin typeface="Cambria Math" panose="02040503050406030204" pitchFamily="18" charset="0"/>
                        </a:rPr>
                        <m:t>𝐸</m:t>
                      </m:r>
                      <m:d>
                        <m:dPr>
                          <m:ctrlPr>
                            <a:rPr lang="en-AU" b="0" i="1" smtClean="0">
                              <a:solidFill>
                                <a:srgbClr val="002060"/>
                              </a:solidFill>
                              <a:latin typeface="Cambria Math" panose="02040503050406030204" pitchFamily="18" charset="0"/>
                            </a:rPr>
                          </m:ctrlPr>
                        </m:dPr>
                        <m:e>
                          <m:sSup>
                            <m:sSupPr>
                              <m:ctrlPr>
                                <a:rPr lang="en-AU" b="0" i="1" smtClean="0">
                                  <a:solidFill>
                                    <a:srgbClr val="002060"/>
                                  </a:solidFill>
                                  <a:latin typeface="Cambria Math" panose="02040503050406030204" pitchFamily="18" charset="0"/>
                                </a:rPr>
                              </m:ctrlPr>
                            </m:sSupPr>
                            <m:e>
                              <m:r>
                                <a:rPr lang="en-AU" b="0" i="1" smtClean="0">
                                  <a:solidFill>
                                    <a:srgbClr val="002060"/>
                                  </a:solidFill>
                                  <a:latin typeface="Cambria Math" panose="02040503050406030204" pitchFamily="18" charset="0"/>
                                </a:rPr>
                                <m:t>𝑋</m:t>
                              </m:r>
                            </m:e>
                            <m:sup>
                              <m:r>
                                <a:rPr lang="en-AU" b="0" i="1" smtClean="0">
                                  <a:solidFill>
                                    <a:srgbClr val="002060"/>
                                  </a:solidFill>
                                  <a:latin typeface="Cambria Math" panose="02040503050406030204" pitchFamily="18" charset="0"/>
                                </a:rPr>
                                <m:t>2</m:t>
                              </m:r>
                            </m:sup>
                          </m:sSup>
                        </m:e>
                      </m:d>
                      <m:r>
                        <a:rPr lang="en-AU" b="0" i="1" smtClean="0">
                          <a:solidFill>
                            <a:srgbClr val="002060"/>
                          </a:solidFill>
                          <a:latin typeface="Cambria Math" panose="02040503050406030204" pitchFamily="18" charset="0"/>
                        </a:rPr>
                        <m:t>=</m:t>
                      </m:r>
                      <m:nary>
                        <m:naryPr>
                          <m:ctrlPr>
                            <a:rPr lang="en-AU" i="1">
                              <a:solidFill>
                                <a:srgbClr val="002060"/>
                              </a:solidFill>
                              <a:latin typeface="Cambria Math" panose="02040503050406030204" pitchFamily="18" charset="0"/>
                            </a:rPr>
                          </m:ctrlPr>
                        </m:naryPr>
                        <m:sub>
                          <m:r>
                            <m:rPr>
                              <m:brk m:alnAt="23"/>
                            </m:rPr>
                            <a:rPr lang="en-AU" i="1">
                              <a:solidFill>
                                <a:srgbClr val="002060"/>
                              </a:solidFill>
                              <a:latin typeface="Cambria Math" panose="02040503050406030204" pitchFamily="18" charset="0"/>
                            </a:rPr>
                            <m:t>−</m:t>
                          </m:r>
                          <m:r>
                            <a:rPr lang="en-AU" i="1">
                              <a:solidFill>
                                <a:srgbClr val="002060"/>
                              </a:solidFill>
                              <a:latin typeface="Cambria Math" panose="02040503050406030204" pitchFamily="18" charset="0"/>
                            </a:rPr>
                            <m:t>∞</m:t>
                          </m:r>
                        </m:sub>
                        <m:sup>
                          <m:r>
                            <a:rPr lang="en-AU" i="1">
                              <a:solidFill>
                                <a:srgbClr val="002060"/>
                              </a:solidFill>
                              <a:latin typeface="Cambria Math" panose="02040503050406030204" pitchFamily="18" charset="0"/>
                            </a:rPr>
                            <m:t>∞</m:t>
                          </m:r>
                        </m:sup>
                        <m:e>
                          <m:sSup>
                            <m:sSupPr>
                              <m:ctrlPr>
                                <a:rPr lang="en-AU" b="0" i="1" smtClean="0">
                                  <a:solidFill>
                                    <a:srgbClr val="002060"/>
                                  </a:solidFill>
                                  <a:latin typeface="Cambria Math" panose="02040503050406030204" pitchFamily="18" charset="0"/>
                                </a:rPr>
                              </m:ctrlPr>
                            </m:sSupPr>
                            <m:e>
                              <m:r>
                                <a:rPr lang="en-AU" b="0" i="1" smtClean="0">
                                  <a:solidFill>
                                    <a:srgbClr val="002060"/>
                                  </a:solidFill>
                                  <a:latin typeface="Cambria Math" panose="02040503050406030204" pitchFamily="18" charset="0"/>
                                </a:rPr>
                                <m:t>𝑥</m:t>
                              </m:r>
                            </m:e>
                            <m:sup>
                              <m:r>
                                <a:rPr lang="en-AU" b="0" i="1" smtClean="0">
                                  <a:solidFill>
                                    <a:srgbClr val="002060"/>
                                  </a:solidFill>
                                  <a:latin typeface="Cambria Math" panose="02040503050406030204" pitchFamily="18" charset="0"/>
                                </a:rPr>
                                <m:t>2</m:t>
                              </m:r>
                            </m:sup>
                          </m:sSup>
                          <m:r>
                            <a:rPr lang="en-AU" i="1">
                              <a:solidFill>
                                <a:srgbClr val="002060"/>
                              </a:solidFill>
                              <a:latin typeface="Cambria Math" panose="02040503050406030204" pitchFamily="18" charset="0"/>
                            </a:rPr>
                            <m:t>𝑓</m:t>
                          </m:r>
                          <m:d>
                            <m:dPr>
                              <m:ctrlPr>
                                <a:rPr lang="en-AU" i="1">
                                  <a:solidFill>
                                    <a:srgbClr val="002060"/>
                                  </a:solidFill>
                                  <a:latin typeface="Cambria Math" panose="02040503050406030204" pitchFamily="18" charset="0"/>
                                </a:rPr>
                              </m:ctrlPr>
                            </m:dPr>
                            <m:e>
                              <m:r>
                                <a:rPr lang="en-AU" i="1">
                                  <a:solidFill>
                                    <a:srgbClr val="002060"/>
                                  </a:solidFill>
                                  <a:latin typeface="Cambria Math" panose="02040503050406030204" pitchFamily="18" charset="0"/>
                                </a:rPr>
                                <m:t>𝑥</m:t>
                              </m:r>
                            </m:e>
                          </m:d>
                          <m:r>
                            <a:rPr lang="en-AU" i="1">
                              <a:solidFill>
                                <a:srgbClr val="002060"/>
                              </a:solidFill>
                              <a:latin typeface="Cambria Math" panose="02040503050406030204" pitchFamily="18" charset="0"/>
                            </a:rPr>
                            <m:t>𝑑𝑥</m:t>
                          </m:r>
                        </m:e>
                      </m:nary>
                    </m:oMath>
                  </m:oMathPara>
                </a14:m>
                <a:endParaRPr lang="en-AU" dirty="0">
                  <a:solidFill>
                    <a:srgbClr val="002060"/>
                  </a:solidFill>
                </a:endParaRPr>
              </a:p>
            </p:txBody>
          </p:sp>
        </mc:Choice>
        <mc:Fallback xmlns="">
          <p:sp>
            <p:nvSpPr>
              <p:cNvPr id="13" name="TextBox 12">
                <a:extLst>
                  <a:ext uri="{FF2B5EF4-FFF2-40B4-BE49-F238E27FC236}">
                    <a16:creationId xmlns:a16="http://schemas.microsoft.com/office/drawing/2014/main" id="{D6AA15B8-1508-5982-E0F3-14540F916ECB}"/>
                  </a:ext>
                </a:extLst>
              </p:cNvPr>
              <p:cNvSpPr txBox="1">
                <a:spLocks noRot="1" noChangeAspect="1" noMove="1" noResize="1" noEditPoints="1" noAdjustHandles="1" noChangeArrowheads="1" noChangeShapeType="1" noTextEdit="1"/>
              </p:cNvSpPr>
              <p:nvPr/>
            </p:nvSpPr>
            <p:spPr>
              <a:xfrm>
                <a:off x="3585664" y="3832869"/>
                <a:ext cx="2323072" cy="597599"/>
              </a:xfrm>
              <a:prstGeom prst="rect">
                <a:avLst/>
              </a:prstGeom>
              <a:blipFill>
                <a:blip r:embed="rId10"/>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8608872-4C45-B1E5-2D95-B2570EAA5133}"/>
                  </a:ext>
                </a:extLst>
              </p:cNvPr>
              <p:cNvSpPr txBox="1"/>
              <p:nvPr/>
            </p:nvSpPr>
            <p:spPr>
              <a:xfrm>
                <a:off x="4348589" y="4430468"/>
                <a:ext cx="2492414" cy="6581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i="1" smtClean="0">
                          <a:solidFill>
                            <a:srgbClr val="002060"/>
                          </a:solidFill>
                          <a:latin typeface="Cambria Math" panose="02040503050406030204" pitchFamily="18" charset="0"/>
                        </a:rPr>
                        <m:t>=</m:t>
                      </m:r>
                      <m:nary>
                        <m:naryPr>
                          <m:ctrlPr>
                            <a:rPr lang="en-AU" i="1">
                              <a:solidFill>
                                <a:srgbClr val="002060"/>
                              </a:solidFill>
                              <a:latin typeface="Cambria Math" panose="02040503050406030204" pitchFamily="18" charset="0"/>
                            </a:rPr>
                          </m:ctrlPr>
                        </m:naryPr>
                        <m:sub>
                          <m:r>
                            <m:rPr>
                              <m:brk m:alnAt="23"/>
                            </m:rPr>
                            <a:rPr lang="en-AU" i="1">
                              <a:solidFill>
                                <a:srgbClr val="002060"/>
                              </a:solidFill>
                              <a:latin typeface="Cambria Math" panose="02040503050406030204" pitchFamily="18" charset="0"/>
                            </a:rPr>
                            <m:t>−</m:t>
                          </m:r>
                          <m:r>
                            <a:rPr lang="en-AU" i="1">
                              <a:solidFill>
                                <a:srgbClr val="002060"/>
                              </a:solidFill>
                              <a:latin typeface="Cambria Math" panose="02040503050406030204" pitchFamily="18" charset="0"/>
                            </a:rPr>
                            <m:t>∞</m:t>
                          </m:r>
                        </m:sub>
                        <m:sup>
                          <m:r>
                            <a:rPr lang="en-AU" i="1">
                              <a:solidFill>
                                <a:srgbClr val="002060"/>
                              </a:solidFill>
                              <a:latin typeface="Cambria Math" panose="02040503050406030204" pitchFamily="18" charset="0"/>
                            </a:rPr>
                            <m:t>∞</m:t>
                          </m:r>
                        </m:sup>
                        <m:e>
                          <m:f>
                            <m:fPr>
                              <m:ctrlPr>
                                <a:rPr lang="en-AU" i="1" smtClean="0">
                                  <a:solidFill>
                                    <a:srgbClr val="002060"/>
                                  </a:solidFill>
                                  <a:latin typeface="Cambria Math" panose="02040503050406030204" pitchFamily="18" charset="0"/>
                                </a:rPr>
                              </m:ctrlPr>
                            </m:fPr>
                            <m:num>
                              <m:sSup>
                                <m:sSupPr>
                                  <m:ctrlPr>
                                    <a:rPr lang="en-AU" b="0" i="1" smtClean="0">
                                      <a:solidFill>
                                        <a:srgbClr val="002060"/>
                                      </a:solidFill>
                                      <a:latin typeface="Cambria Math" panose="02040503050406030204" pitchFamily="18" charset="0"/>
                                    </a:rPr>
                                  </m:ctrlPr>
                                </m:sSupPr>
                                <m:e>
                                  <m:r>
                                    <a:rPr lang="en-AU" b="0" i="1" smtClean="0">
                                      <a:solidFill>
                                        <a:srgbClr val="002060"/>
                                      </a:solidFill>
                                      <a:latin typeface="Cambria Math" panose="02040503050406030204" pitchFamily="18" charset="0"/>
                                    </a:rPr>
                                    <m:t>𝑥</m:t>
                                  </m:r>
                                </m:e>
                                <m:sup>
                                  <m:r>
                                    <a:rPr lang="en-AU" b="0" i="1" smtClean="0">
                                      <a:solidFill>
                                        <a:srgbClr val="002060"/>
                                      </a:solidFill>
                                      <a:latin typeface="Cambria Math" panose="02040503050406030204" pitchFamily="18" charset="0"/>
                                    </a:rPr>
                                    <m:t>2</m:t>
                                  </m:r>
                                </m:sup>
                              </m:sSup>
                            </m:num>
                            <m:den>
                              <m:r>
                                <a:rPr lang="en-AU" i="1">
                                  <a:solidFill>
                                    <a:srgbClr val="002060"/>
                                  </a:solidFill>
                                  <a:latin typeface="Cambria Math" panose="02040503050406030204" pitchFamily="18" charset="0"/>
                                </a:rPr>
                                <m:t>3</m:t>
                              </m:r>
                              <m:rad>
                                <m:radPr>
                                  <m:degHide m:val="on"/>
                                  <m:ctrlPr>
                                    <a:rPr lang="en-AU" i="1">
                                      <a:solidFill>
                                        <a:srgbClr val="002060"/>
                                      </a:solidFill>
                                      <a:latin typeface="Cambria Math" panose="02040503050406030204" pitchFamily="18" charset="0"/>
                                    </a:rPr>
                                  </m:ctrlPr>
                                </m:radPr>
                                <m:deg/>
                                <m:e>
                                  <m:r>
                                    <a:rPr lang="en-AU" i="1">
                                      <a:solidFill>
                                        <a:srgbClr val="002060"/>
                                      </a:solidFill>
                                      <a:latin typeface="Cambria Math" panose="02040503050406030204" pitchFamily="18" charset="0"/>
                                    </a:rPr>
                                    <m:t>2</m:t>
                                  </m:r>
                                  <m:r>
                                    <a:rPr lang="en-AU" i="1">
                                      <a:solidFill>
                                        <a:srgbClr val="002060"/>
                                      </a:solidFill>
                                      <a:latin typeface="Cambria Math" panose="02040503050406030204" pitchFamily="18" charset="0"/>
                                    </a:rPr>
                                    <m:t>𝜋</m:t>
                                  </m:r>
                                </m:e>
                              </m:rad>
                            </m:den>
                          </m:f>
                          <m:sSup>
                            <m:sSupPr>
                              <m:ctrlPr>
                                <a:rPr lang="en-AU" i="1">
                                  <a:solidFill>
                                    <a:srgbClr val="002060"/>
                                  </a:solidFill>
                                  <a:latin typeface="Cambria Math" panose="02040503050406030204" pitchFamily="18" charset="0"/>
                                </a:rPr>
                              </m:ctrlPr>
                            </m:sSupPr>
                            <m:e>
                              <m:r>
                                <a:rPr lang="en-AU" i="1">
                                  <a:solidFill>
                                    <a:srgbClr val="002060"/>
                                  </a:solidFill>
                                  <a:latin typeface="Cambria Math" panose="02040503050406030204" pitchFamily="18" charset="0"/>
                                </a:rPr>
                                <m:t>𝑒</m:t>
                              </m:r>
                            </m:e>
                            <m:sup>
                              <m:r>
                                <a:rPr lang="en-AU" i="1">
                                  <a:solidFill>
                                    <a:srgbClr val="002060"/>
                                  </a:solidFill>
                                  <a:latin typeface="Cambria Math" panose="02040503050406030204" pitchFamily="18" charset="0"/>
                                </a:rPr>
                                <m:t>−</m:t>
                              </m:r>
                              <m:f>
                                <m:fPr>
                                  <m:ctrlPr>
                                    <a:rPr lang="en-AU" i="1">
                                      <a:solidFill>
                                        <a:srgbClr val="002060"/>
                                      </a:solidFill>
                                      <a:latin typeface="Cambria Math" panose="02040503050406030204" pitchFamily="18" charset="0"/>
                                    </a:rPr>
                                  </m:ctrlPr>
                                </m:fPr>
                                <m:num>
                                  <m:r>
                                    <a:rPr lang="en-AU" i="1">
                                      <a:solidFill>
                                        <a:srgbClr val="002060"/>
                                      </a:solidFill>
                                      <a:latin typeface="Cambria Math" panose="02040503050406030204" pitchFamily="18" charset="0"/>
                                    </a:rPr>
                                    <m:t>1</m:t>
                                  </m:r>
                                </m:num>
                                <m:den>
                                  <m:r>
                                    <a:rPr lang="en-AU" i="1">
                                      <a:solidFill>
                                        <a:srgbClr val="002060"/>
                                      </a:solidFill>
                                      <a:latin typeface="Cambria Math" panose="02040503050406030204" pitchFamily="18" charset="0"/>
                                    </a:rPr>
                                    <m:t>2</m:t>
                                  </m:r>
                                </m:den>
                              </m:f>
                              <m:sSup>
                                <m:sSupPr>
                                  <m:ctrlPr>
                                    <a:rPr lang="en-AU" i="1">
                                      <a:solidFill>
                                        <a:srgbClr val="002060"/>
                                      </a:solidFill>
                                      <a:latin typeface="Cambria Math" panose="02040503050406030204" pitchFamily="18" charset="0"/>
                                    </a:rPr>
                                  </m:ctrlPr>
                                </m:sSupPr>
                                <m:e>
                                  <m:d>
                                    <m:dPr>
                                      <m:ctrlPr>
                                        <a:rPr lang="en-AU" i="1">
                                          <a:solidFill>
                                            <a:srgbClr val="002060"/>
                                          </a:solidFill>
                                          <a:latin typeface="Cambria Math" panose="02040503050406030204" pitchFamily="18" charset="0"/>
                                        </a:rPr>
                                      </m:ctrlPr>
                                    </m:dPr>
                                    <m:e>
                                      <m:f>
                                        <m:fPr>
                                          <m:ctrlPr>
                                            <a:rPr lang="en-AU" i="1">
                                              <a:solidFill>
                                                <a:srgbClr val="002060"/>
                                              </a:solidFill>
                                              <a:latin typeface="Cambria Math" panose="02040503050406030204" pitchFamily="18" charset="0"/>
                                            </a:rPr>
                                          </m:ctrlPr>
                                        </m:fPr>
                                        <m:num>
                                          <m:r>
                                            <a:rPr lang="en-AU" i="1">
                                              <a:solidFill>
                                                <a:srgbClr val="002060"/>
                                              </a:solidFill>
                                              <a:latin typeface="Cambria Math" panose="02040503050406030204" pitchFamily="18" charset="0"/>
                                            </a:rPr>
                                            <m:t>𝑥</m:t>
                                          </m:r>
                                          <m:r>
                                            <a:rPr lang="en-AU" i="1">
                                              <a:solidFill>
                                                <a:srgbClr val="002060"/>
                                              </a:solidFill>
                                              <a:latin typeface="Cambria Math" panose="02040503050406030204" pitchFamily="18" charset="0"/>
                                            </a:rPr>
                                            <m:t>−2</m:t>
                                          </m:r>
                                        </m:num>
                                        <m:den>
                                          <m:r>
                                            <a:rPr lang="en-AU" i="1">
                                              <a:solidFill>
                                                <a:srgbClr val="002060"/>
                                              </a:solidFill>
                                              <a:latin typeface="Cambria Math" panose="02040503050406030204" pitchFamily="18" charset="0"/>
                                            </a:rPr>
                                            <m:t>3</m:t>
                                          </m:r>
                                        </m:den>
                                      </m:f>
                                    </m:e>
                                  </m:d>
                                </m:e>
                                <m:sup>
                                  <m:r>
                                    <a:rPr lang="en-AU" i="1">
                                      <a:solidFill>
                                        <a:srgbClr val="002060"/>
                                      </a:solidFill>
                                      <a:latin typeface="Cambria Math" panose="02040503050406030204" pitchFamily="18" charset="0"/>
                                    </a:rPr>
                                    <m:t>2</m:t>
                                  </m:r>
                                </m:sup>
                              </m:sSup>
                            </m:sup>
                          </m:sSup>
                          <m:r>
                            <a:rPr lang="en-AU" i="1">
                              <a:solidFill>
                                <a:srgbClr val="002060"/>
                              </a:solidFill>
                              <a:latin typeface="Cambria Math" panose="02040503050406030204" pitchFamily="18" charset="0"/>
                            </a:rPr>
                            <m:t>𝑑𝑥</m:t>
                          </m:r>
                        </m:e>
                      </m:nary>
                    </m:oMath>
                  </m:oMathPara>
                </a14:m>
                <a:endParaRPr lang="en-AU" dirty="0">
                  <a:solidFill>
                    <a:srgbClr val="002060"/>
                  </a:solidFill>
                </a:endParaRPr>
              </a:p>
            </p:txBody>
          </p:sp>
        </mc:Choice>
        <mc:Fallback xmlns="">
          <p:sp>
            <p:nvSpPr>
              <p:cNvPr id="14" name="TextBox 13">
                <a:extLst>
                  <a:ext uri="{FF2B5EF4-FFF2-40B4-BE49-F238E27FC236}">
                    <a16:creationId xmlns:a16="http://schemas.microsoft.com/office/drawing/2014/main" id="{78608872-4C45-B1E5-2D95-B2570EAA5133}"/>
                  </a:ext>
                </a:extLst>
              </p:cNvPr>
              <p:cNvSpPr txBox="1">
                <a:spLocks noRot="1" noChangeAspect="1" noMove="1" noResize="1" noEditPoints="1" noAdjustHandles="1" noChangeArrowheads="1" noChangeShapeType="1" noTextEdit="1"/>
              </p:cNvSpPr>
              <p:nvPr/>
            </p:nvSpPr>
            <p:spPr>
              <a:xfrm>
                <a:off x="4348589" y="4430468"/>
                <a:ext cx="2492414" cy="658129"/>
              </a:xfrm>
              <a:prstGeom prst="rect">
                <a:avLst/>
              </a:prstGeom>
              <a:blipFill>
                <a:blip r:embed="rId11"/>
                <a:stretch>
                  <a:fillRect/>
                </a:stretch>
              </a:blipFill>
            </p:spPr>
            <p:txBody>
              <a:bodyPr/>
              <a:lstStyle/>
              <a:p>
                <a:r>
                  <a:rPr lang="en-AU">
                    <a:noFill/>
                  </a:rPr>
                  <a:t> </a:t>
                </a:r>
              </a:p>
            </p:txBody>
          </p:sp>
        </mc:Fallback>
      </mc:AlternateContent>
      <p:pic>
        <p:nvPicPr>
          <p:cNvPr id="16" name="Picture 15">
            <a:extLst>
              <a:ext uri="{FF2B5EF4-FFF2-40B4-BE49-F238E27FC236}">
                <a16:creationId xmlns:a16="http://schemas.microsoft.com/office/drawing/2014/main" id="{73BABE25-D0DC-6F19-ECFE-EC6671240E78}"/>
              </a:ext>
            </a:extLst>
          </p:cNvPr>
          <p:cNvPicPr>
            <a:picLocks noChangeAspect="1"/>
          </p:cNvPicPr>
          <p:nvPr/>
        </p:nvPicPr>
        <p:blipFill>
          <a:blip r:embed="rId12"/>
          <a:stretch>
            <a:fillRect/>
          </a:stretch>
        </p:blipFill>
        <p:spPr>
          <a:xfrm>
            <a:off x="3777081" y="5173626"/>
            <a:ext cx="2181529" cy="790685"/>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87FD11F-F7E0-F44E-A8FC-0D70D8D350A3}"/>
                  </a:ext>
                </a:extLst>
              </p:cNvPr>
              <p:cNvSpPr txBox="1"/>
              <p:nvPr/>
            </p:nvSpPr>
            <p:spPr>
              <a:xfrm>
                <a:off x="7289407" y="3963961"/>
                <a:ext cx="2352632" cy="3354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i="1" smtClean="0">
                          <a:solidFill>
                            <a:srgbClr val="002060"/>
                          </a:solidFill>
                          <a:latin typeface="Cambria Math" panose="02040503050406030204" pitchFamily="18" charset="0"/>
                        </a:rPr>
                        <m:t>𝜎</m:t>
                      </m:r>
                      <m:r>
                        <a:rPr lang="en-AU" b="0" i="1" smtClean="0">
                          <a:solidFill>
                            <a:srgbClr val="002060"/>
                          </a:solidFill>
                          <a:latin typeface="Cambria Math" panose="02040503050406030204" pitchFamily="18" charset="0"/>
                        </a:rPr>
                        <m:t>=</m:t>
                      </m:r>
                      <m:rad>
                        <m:radPr>
                          <m:degHide m:val="on"/>
                          <m:ctrlPr>
                            <a:rPr lang="en-AU" b="0" i="1" smtClean="0">
                              <a:solidFill>
                                <a:srgbClr val="002060"/>
                              </a:solidFill>
                              <a:latin typeface="Cambria Math" panose="02040503050406030204" pitchFamily="18" charset="0"/>
                            </a:rPr>
                          </m:ctrlPr>
                        </m:radPr>
                        <m:deg/>
                        <m:e>
                          <m:r>
                            <a:rPr lang="en-AU" b="0" i="1" smtClean="0">
                              <a:solidFill>
                                <a:srgbClr val="002060"/>
                              </a:solidFill>
                              <a:latin typeface="Cambria Math" panose="02040503050406030204" pitchFamily="18" charset="0"/>
                            </a:rPr>
                            <m:t>𝐸</m:t>
                          </m:r>
                          <m:d>
                            <m:dPr>
                              <m:ctrlPr>
                                <a:rPr lang="en-AU" b="0" i="1" smtClean="0">
                                  <a:solidFill>
                                    <a:srgbClr val="002060"/>
                                  </a:solidFill>
                                  <a:latin typeface="Cambria Math" panose="02040503050406030204" pitchFamily="18" charset="0"/>
                                </a:rPr>
                              </m:ctrlPr>
                            </m:dPr>
                            <m:e>
                              <m:sSup>
                                <m:sSupPr>
                                  <m:ctrlPr>
                                    <a:rPr lang="en-AU" b="0" i="1" smtClean="0">
                                      <a:solidFill>
                                        <a:srgbClr val="002060"/>
                                      </a:solidFill>
                                      <a:latin typeface="Cambria Math" panose="02040503050406030204" pitchFamily="18" charset="0"/>
                                    </a:rPr>
                                  </m:ctrlPr>
                                </m:sSupPr>
                                <m:e>
                                  <m:r>
                                    <a:rPr lang="en-AU" b="0" i="1" smtClean="0">
                                      <a:solidFill>
                                        <a:srgbClr val="002060"/>
                                      </a:solidFill>
                                      <a:latin typeface="Cambria Math" panose="02040503050406030204" pitchFamily="18" charset="0"/>
                                    </a:rPr>
                                    <m:t>𝑋</m:t>
                                  </m:r>
                                </m:e>
                                <m:sup>
                                  <m:r>
                                    <a:rPr lang="en-AU" b="0" i="1" smtClean="0">
                                      <a:solidFill>
                                        <a:srgbClr val="002060"/>
                                      </a:solidFill>
                                      <a:latin typeface="Cambria Math" panose="02040503050406030204" pitchFamily="18" charset="0"/>
                                    </a:rPr>
                                    <m:t>2</m:t>
                                  </m:r>
                                </m:sup>
                              </m:sSup>
                            </m:e>
                          </m:d>
                          <m:r>
                            <a:rPr lang="en-AU" b="0" i="1" smtClean="0">
                              <a:solidFill>
                                <a:srgbClr val="002060"/>
                              </a:solidFill>
                              <a:latin typeface="Cambria Math" panose="02040503050406030204" pitchFamily="18" charset="0"/>
                            </a:rPr>
                            <m:t>−</m:t>
                          </m:r>
                          <m:d>
                            <m:dPr>
                              <m:ctrlPr>
                                <a:rPr lang="en-AU" b="0" i="1" smtClean="0">
                                  <a:solidFill>
                                    <a:srgbClr val="002060"/>
                                  </a:solidFill>
                                  <a:latin typeface="Cambria Math" panose="02040503050406030204" pitchFamily="18" charset="0"/>
                                </a:rPr>
                              </m:ctrlPr>
                            </m:dPr>
                            <m:e>
                              <m:r>
                                <a:rPr lang="en-AU" b="0" i="1" smtClean="0">
                                  <a:solidFill>
                                    <a:srgbClr val="002060"/>
                                  </a:solidFill>
                                  <a:latin typeface="Cambria Math" panose="02040503050406030204" pitchFamily="18" charset="0"/>
                                </a:rPr>
                                <m:t>𝐸</m:t>
                              </m:r>
                              <m:sSup>
                                <m:sSupPr>
                                  <m:ctrlPr>
                                    <a:rPr lang="en-AU" b="0" i="1" smtClean="0">
                                      <a:solidFill>
                                        <a:srgbClr val="002060"/>
                                      </a:solidFill>
                                      <a:latin typeface="Cambria Math" panose="02040503050406030204" pitchFamily="18" charset="0"/>
                                    </a:rPr>
                                  </m:ctrlPr>
                                </m:sSupPr>
                                <m:e>
                                  <m:d>
                                    <m:dPr>
                                      <m:ctrlPr>
                                        <a:rPr lang="en-AU" b="0" i="1" smtClean="0">
                                          <a:solidFill>
                                            <a:srgbClr val="002060"/>
                                          </a:solidFill>
                                          <a:latin typeface="Cambria Math" panose="02040503050406030204" pitchFamily="18" charset="0"/>
                                        </a:rPr>
                                      </m:ctrlPr>
                                    </m:dPr>
                                    <m:e>
                                      <m:r>
                                        <a:rPr lang="en-AU" b="0" i="1" smtClean="0">
                                          <a:solidFill>
                                            <a:srgbClr val="002060"/>
                                          </a:solidFill>
                                          <a:latin typeface="Cambria Math" panose="02040503050406030204" pitchFamily="18" charset="0"/>
                                        </a:rPr>
                                        <m:t>𝑋</m:t>
                                      </m:r>
                                    </m:e>
                                  </m:d>
                                </m:e>
                                <m:sup>
                                  <m:r>
                                    <a:rPr lang="en-AU" b="0" i="1" smtClean="0">
                                      <a:solidFill>
                                        <a:srgbClr val="002060"/>
                                      </a:solidFill>
                                      <a:latin typeface="Cambria Math" panose="02040503050406030204" pitchFamily="18" charset="0"/>
                                    </a:rPr>
                                    <m:t>2</m:t>
                                  </m:r>
                                </m:sup>
                              </m:sSup>
                            </m:e>
                          </m:d>
                        </m:e>
                      </m:rad>
                    </m:oMath>
                  </m:oMathPara>
                </a14:m>
                <a:endParaRPr lang="en-AU" dirty="0">
                  <a:solidFill>
                    <a:srgbClr val="002060"/>
                  </a:solidFill>
                </a:endParaRPr>
              </a:p>
            </p:txBody>
          </p:sp>
        </mc:Choice>
        <mc:Fallback xmlns="">
          <p:sp>
            <p:nvSpPr>
              <p:cNvPr id="17" name="TextBox 16">
                <a:extLst>
                  <a:ext uri="{FF2B5EF4-FFF2-40B4-BE49-F238E27FC236}">
                    <a16:creationId xmlns:a16="http://schemas.microsoft.com/office/drawing/2014/main" id="{787FD11F-F7E0-F44E-A8FC-0D70D8D350A3}"/>
                  </a:ext>
                </a:extLst>
              </p:cNvPr>
              <p:cNvSpPr txBox="1">
                <a:spLocks noRot="1" noChangeAspect="1" noMove="1" noResize="1" noEditPoints="1" noAdjustHandles="1" noChangeArrowheads="1" noChangeShapeType="1" noTextEdit="1"/>
              </p:cNvSpPr>
              <p:nvPr/>
            </p:nvSpPr>
            <p:spPr>
              <a:xfrm>
                <a:off x="7289407" y="3963961"/>
                <a:ext cx="2352632" cy="335413"/>
              </a:xfrm>
              <a:prstGeom prst="rect">
                <a:avLst/>
              </a:prstGeom>
              <a:blipFill>
                <a:blip r:embed="rId13"/>
                <a:stretch>
                  <a:fillRect l="-1036" b="-7273"/>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5B2043C-AAB8-186C-9945-AF7D5B0FA0BC}"/>
                  </a:ext>
                </a:extLst>
              </p:cNvPr>
              <p:cNvSpPr txBox="1"/>
              <p:nvPr/>
            </p:nvSpPr>
            <p:spPr>
              <a:xfrm>
                <a:off x="7482380" y="4458633"/>
                <a:ext cx="1102160" cy="3096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b="0" i="1" smtClean="0">
                          <a:solidFill>
                            <a:srgbClr val="002060"/>
                          </a:solidFill>
                          <a:latin typeface="Cambria Math" panose="02040503050406030204" pitchFamily="18" charset="0"/>
                        </a:rPr>
                        <m:t>=</m:t>
                      </m:r>
                      <m:rad>
                        <m:radPr>
                          <m:degHide m:val="on"/>
                          <m:ctrlPr>
                            <a:rPr lang="en-AU" b="0" i="1" smtClean="0">
                              <a:solidFill>
                                <a:srgbClr val="002060"/>
                              </a:solidFill>
                              <a:latin typeface="Cambria Math" panose="02040503050406030204" pitchFamily="18" charset="0"/>
                            </a:rPr>
                          </m:ctrlPr>
                        </m:radPr>
                        <m:deg/>
                        <m:e>
                          <m:r>
                            <a:rPr lang="en-AU" b="0" i="1" smtClean="0">
                              <a:solidFill>
                                <a:srgbClr val="002060"/>
                              </a:solidFill>
                              <a:latin typeface="Cambria Math" panose="02040503050406030204" pitchFamily="18" charset="0"/>
                            </a:rPr>
                            <m:t>13−4</m:t>
                          </m:r>
                        </m:e>
                      </m:rad>
                    </m:oMath>
                  </m:oMathPara>
                </a14:m>
                <a:endParaRPr lang="en-AU" dirty="0">
                  <a:solidFill>
                    <a:srgbClr val="002060"/>
                  </a:solidFill>
                </a:endParaRPr>
              </a:p>
            </p:txBody>
          </p:sp>
        </mc:Choice>
        <mc:Fallback xmlns="">
          <p:sp>
            <p:nvSpPr>
              <p:cNvPr id="18" name="TextBox 17">
                <a:extLst>
                  <a:ext uri="{FF2B5EF4-FFF2-40B4-BE49-F238E27FC236}">
                    <a16:creationId xmlns:a16="http://schemas.microsoft.com/office/drawing/2014/main" id="{E5B2043C-AAB8-186C-9945-AF7D5B0FA0BC}"/>
                  </a:ext>
                </a:extLst>
              </p:cNvPr>
              <p:cNvSpPr txBox="1">
                <a:spLocks noRot="1" noChangeAspect="1" noMove="1" noResize="1" noEditPoints="1" noAdjustHandles="1" noChangeArrowheads="1" noChangeShapeType="1" noTextEdit="1"/>
              </p:cNvSpPr>
              <p:nvPr/>
            </p:nvSpPr>
            <p:spPr>
              <a:xfrm>
                <a:off x="7482380" y="4458633"/>
                <a:ext cx="1102160" cy="309637"/>
              </a:xfrm>
              <a:prstGeom prst="rect">
                <a:avLst/>
              </a:prstGeom>
              <a:blipFill>
                <a:blip r:embed="rId14"/>
                <a:stretch>
                  <a:fillRect l="-1657" r="-4972" b="-7843"/>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B884253-475B-E8E3-4ACA-E02753334E9C}"/>
                  </a:ext>
                </a:extLst>
              </p:cNvPr>
              <p:cNvSpPr txBox="1"/>
              <p:nvPr/>
            </p:nvSpPr>
            <p:spPr>
              <a:xfrm>
                <a:off x="7512965" y="4859632"/>
                <a:ext cx="4183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b="0" i="1" smtClean="0">
                          <a:solidFill>
                            <a:srgbClr val="002060"/>
                          </a:solidFill>
                          <a:latin typeface="Cambria Math" panose="02040503050406030204" pitchFamily="18" charset="0"/>
                        </a:rPr>
                        <m:t>=3</m:t>
                      </m:r>
                    </m:oMath>
                  </m:oMathPara>
                </a14:m>
                <a:endParaRPr lang="en-AU" dirty="0">
                  <a:solidFill>
                    <a:srgbClr val="002060"/>
                  </a:solidFill>
                </a:endParaRPr>
              </a:p>
            </p:txBody>
          </p:sp>
        </mc:Choice>
        <mc:Fallback xmlns="">
          <p:sp>
            <p:nvSpPr>
              <p:cNvPr id="19" name="TextBox 18">
                <a:extLst>
                  <a:ext uri="{FF2B5EF4-FFF2-40B4-BE49-F238E27FC236}">
                    <a16:creationId xmlns:a16="http://schemas.microsoft.com/office/drawing/2014/main" id="{6B884253-475B-E8E3-4ACA-E02753334E9C}"/>
                  </a:ext>
                </a:extLst>
              </p:cNvPr>
              <p:cNvSpPr txBox="1">
                <a:spLocks noRot="1" noChangeAspect="1" noMove="1" noResize="1" noEditPoints="1" noAdjustHandles="1" noChangeArrowheads="1" noChangeShapeType="1" noTextEdit="1"/>
              </p:cNvSpPr>
              <p:nvPr/>
            </p:nvSpPr>
            <p:spPr>
              <a:xfrm>
                <a:off x="7512965" y="4859632"/>
                <a:ext cx="418383" cy="276999"/>
              </a:xfrm>
              <a:prstGeom prst="rect">
                <a:avLst/>
              </a:prstGeom>
              <a:blipFill>
                <a:blip r:embed="rId15"/>
                <a:stretch>
                  <a:fillRect l="-4348" r="-13043" b="-6522"/>
                </a:stretch>
              </a:blipFill>
            </p:spPr>
            <p:txBody>
              <a:bodyPr/>
              <a:lstStyle/>
              <a:p>
                <a:r>
                  <a:rPr lang="en-AU">
                    <a:noFill/>
                  </a:rPr>
                  <a:t> </a:t>
                </a:r>
              </a:p>
            </p:txBody>
          </p:sp>
        </mc:Fallback>
      </mc:AlternateContent>
    </p:spTree>
    <p:extLst>
      <p:ext uri="{BB962C8B-B14F-4D97-AF65-F5344CB8AC3E}">
        <p14:creationId xmlns:p14="http://schemas.microsoft.com/office/powerpoint/2010/main" val="50274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50744" fill="hold"/>
                                        <p:tgtEl>
                                          <p:spTgt spid="3"/>
                                        </p:tgtEl>
                                      </p:cBhvr>
                                    </p:cmd>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3"/>
                                        </p:tgtEl>
                                        <p:attrNameLst>
                                          <p:attrName>style.visibility</p:attrName>
                                        </p:attrNameLst>
                                      </p:cBhvr>
                                      <p:to>
                                        <p:strVal val="hidden"/>
                                      </p:to>
                                    </p:set>
                                    <p:cmd type="call" cmd="stop">
                                      <p:cBhvr>
                                        <p:cTn id="21" dur="1">
                                          <p:stCondLst>
                                            <p:cond delay="0"/>
                                          </p:stCondLst>
                                        </p:cTn>
                                        <p:tgtEl>
                                          <p:spTgt spid="3"/>
                                        </p:tgtEl>
                                      </p:cBhvr>
                                    </p:cmd>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54" fill="hold" display="0">
                  <p:stCondLst>
                    <p:cond delay="indefinite"/>
                  </p:stCondLst>
                </p:cTn>
                <p:tgtEl>
                  <p:spTgt spid="3"/>
                </p:tgtEl>
              </p:cMediaNode>
            </p:video>
            <p:seq concurrent="1" nextAc="seek">
              <p:cTn id="55" restart="whenNotActive" fill="hold" evtFilter="cancelBubble" nodeType="interactiveSeq">
                <p:stCondLst>
                  <p:cond evt="onClick" delay="0">
                    <p:tgtEl>
                      <p:spTgt spid="3"/>
                    </p:tgtEl>
                  </p:cond>
                </p:stCondLst>
                <p:endSync evt="end" delay="0">
                  <p:rtn val="all"/>
                </p:endSync>
                <p:childTnLst>
                  <p:par>
                    <p:cTn id="56" fill="hold">
                      <p:stCondLst>
                        <p:cond delay="0"/>
                      </p:stCondLst>
                      <p:childTnLst>
                        <p:par>
                          <p:cTn id="57" fill="hold">
                            <p:stCondLst>
                              <p:cond delay="0"/>
                            </p:stCondLst>
                            <p:childTnLst>
                              <p:par>
                                <p:cTn id="58" presetID="2" presetClass="mediacall" presetSubtype="0" fill="hold" nodeType="clickEffect">
                                  <p:stCondLst>
                                    <p:cond delay="0"/>
                                  </p:stCondLst>
                                  <p:childTnLst>
                                    <p:cmd type="call" cmd="togglePause">
                                      <p:cBhvr>
                                        <p:cTn id="59" dur="1" fill="hold"/>
                                        <p:tgtEl>
                                          <p:spTgt spid="3"/>
                                        </p:tgtEl>
                                      </p:cBhvr>
                                    </p:cmd>
                                  </p:childTnLst>
                                </p:cTn>
                              </p:par>
                            </p:childTnLst>
                          </p:cTn>
                        </p:par>
                      </p:childTnLst>
                    </p:cTn>
                  </p:par>
                </p:childTnLst>
              </p:cTn>
              <p:nextCondLst>
                <p:cond evt="onClick" delay="0">
                  <p:tgtEl>
                    <p:spTgt spid="3"/>
                  </p:tgtEl>
                </p:cond>
              </p:nextCondLst>
            </p:seq>
          </p:childTnLst>
        </p:cTn>
      </p:par>
    </p:tnLst>
    <p:bldLst>
      <p:bldP spid="2" grpId="0"/>
      <p:bldP spid="9" grpId="0"/>
      <p:bldP spid="10" grpId="0"/>
      <p:bldP spid="13" grpId="0"/>
      <p:bldP spid="14" grpId="0"/>
      <p:bldP spid="17" grpId="0"/>
      <p:bldP spid="18"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357600" y="812618"/>
            <a:ext cx="9144000" cy="879382"/>
          </a:xfrm>
        </p:spPr>
        <p:txBody>
          <a:bodyPr>
            <a:normAutofit/>
          </a:bodyPr>
          <a:lstStyle/>
          <a:p>
            <a:pPr algn="l"/>
            <a:r>
              <a:rPr lang="en-AU" sz="4000" dirty="0"/>
              <a:t>Complete Cambridge </a:t>
            </a:r>
            <a:r>
              <a:rPr lang="en-AU" sz="4000"/>
              <a:t>Ex 11A</a:t>
            </a:r>
            <a:endParaRPr lang="en-AU" sz="4000" dirty="0"/>
          </a:p>
        </p:txBody>
      </p:sp>
      <p:sp>
        <p:nvSpPr>
          <p:cNvPr id="3" name="TextBox 2">
            <a:extLst>
              <a:ext uri="{FF2B5EF4-FFF2-40B4-BE49-F238E27FC236}">
                <a16:creationId xmlns:a16="http://schemas.microsoft.com/office/drawing/2014/main" id="{B4B07689-760D-4D71-9448-AFF1CCEB30E0}"/>
              </a:ext>
            </a:extLst>
          </p:cNvPr>
          <p:cNvSpPr txBox="1"/>
          <p:nvPr/>
        </p:nvSpPr>
        <p:spPr>
          <a:xfrm>
            <a:off x="0" y="-28398"/>
            <a:ext cx="3895468" cy="584775"/>
          </a:xfrm>
          <a:prstGeom prst="homePlate">
            <a:avLst/>
          </a:prstGeom>
          <a:solidFill>
            <a:srgbClr val="00206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Independent Practice</a:t>
            </a:r>
          </a:p>
        </p:txBody>
      </p:sp>
    </p:spTree>
    <p:extLst>
      <p:ext uri="{BB962C8B-B14F-4D97-AF65-F5344CB8AC3E}">
        <p14:creationId xmlns:p14="http://schemas.microsoft.com/office/powerpoint/2010/main" val="3000480193"/>
      </p:ext>
    </p:extLst>
  </p:cSld>
  <p:clrMapOvr>
    <a:masterClrMapping/>
  </p:clrMapOvr>
</p:sld>
</file>

<file path=ppt/theme/theme1.xml><?xml version="1.0" encoding="utf-8"?>
<a:theme xmlns:a="http://schemas.openxmlformats.org/drawingml/2006/main" name="Office Theme">
  <a:themeElements>
    <a:clrScheme name="Custom 4">
      <a:dk1>
        <a:sysClr val="windowText" lastClr="000000"/>
      </a:dk1>
      <a:lt1>
        <a:sysClr val="window" lastClr="FFFFFF"/>
      </a:lt1>
      <a:dk2>
        <a:srgbClr val="44546A"/>
      </a:dk2>
      <a:lt2>
        <a:srgbClr val="E7E6E6"/>
      </a:lt2>
      <a:accent1>
        <a:srgbClr val="0070C0"/>
      </a:accent1>
      <a:accent2>
        <a:srgbClr val="0070C0"/>
      </a:accent2>
      <a:accent3>
        <a:srgbClr val="A5A5A5"/>
      </a:accent3>
      <a:accent4>
        <a:srgbClr val="002060"/>
      </a:accent4>
      <a:accent5>
        <a:srgbClr val="4472C4"/>
      </a:accent5>
      <a:accent6>
        <a:srgbClr val="70AD47"/>
      </a:accent6>
      <a:hlink>
        <a:srgbClr val="0563C1"/>
      </a:hlink>
      <a:folHlink>
        <a:srgbClr val="034A9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29355</TotalTime>
  <Words>769</Words>
  <Application>Microsoft Office PowerPoint</Application>
  <PresentationFormat>Widescreen</PresentationFormat>
  <Paragraphs>73</Paragraphs>
  <Slides>9</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Exercise 1D</dc:title>
  <dc:creator>l k</dc:creator>
  <cp:lastModifiedBy>TAN Mei Yi [Harrisdale Senior High School]</cp:lastModifiedBy>
  <cp:revision>667</cp:revision>
  <dcterms:created xsi:type="dcterms:W3CDTF">2020-02-17T13:56:23Z</dcterms:created>
  <dcterms:modified xsi:type="dcterms:W3CDTF">2023-07-20T01:22:04Z</dcterms:modified>
</cp:coreProperties>
</file>